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1"/>
  </p:sldMasterIdLst>
  <p:notesMasterIdLst>
    <p:notesMasterId r:id="rId22"/>
  </p:notesMasterIdLst>
  <p:sldIdLst>
    <p:sldId id="316" r:id="rId2"/>
    <p:sldId id="284" r:id="rId3"/>
    <p:sldId id="285" r:id="rId4"/>
    <p:sldId id="301" r:id="rId5"/>
    <p:sldId id="309" r:id="rId6"/>
    <p:sldId id="287" r:id="rId7"/>
    <p:sldId id="310" r:id="rId8"/>
    <p:sldId id="311" r:id="rId9"/>
    <p:sldId id="304" r:id="rId10"/>
    <p:sldId id="312" r:id="rId11"/>
    <p:sldId id="288" r:id="rId12"/>
    <p:sldId id="294" r:id="rId13"/>
    <p:sldId id="306" r:id="rId14"/>
    <p:sldId id="308" r:id="rId15"/>
    <p:sldId id="305" r:id="rId16"/>
    <p:sldId id="313" r:id="rId17"/>
    <p:sldId id="292" r:id="rId18"/>
    <p:sldId id="314" r:id="rId19"/>
    <p:sldId id="299" r:id="rId20"/>
    <p:sldId id="307" r:id="rId21"/>
  </p:sldIdLst>
  <p:sldSz cx="24384000" cy="13716000"/>
  <p:notesSz cx="6858000" cy="9144000"/>
  <p:embeddedFontLst>
    <p:embeddedFont>
      <p:font typeface="Arial Narrow" panose="020B0606020202030204" pitchFamily="34" charset="0"/>
      <p:regular r:id="rId23"/>
      <p:bold r:id="rId24"/>
      <p:italic r:id="rId25"/>
      <p:boldItalic r:id="rId26"/>
    </p:embeddedFont>
    <p:embeddedFont>
      <p:font typeface="Georgia" panose="02040502050405020303" pitchFamily="18" charset="0"/>
      <p:regular r:id="rId27"/>
      <p:bold r:id="rId28"/>
      <p:italic r:id="rId29"/>
      <p:boldItalic r:id="rId30"/>
    </p:embeddedFont>
    <p:embeddedFont>
      <p:font typeface="Mangal" panose="02040503050203030202" pitchFamily="18" charset="0"/>
      <p:regular r:id="rId31"/>
      <p:bold r:id="rId32"/>
    </p:embeddedFont>
    <p:embeddedFont>
      <p:font typeface="NimbusSanLCon" pitchFamily="2" charset="0"/>
      <p:regular r:id="rId33"/>
      <p:bold r:id="rId34"/>
      <p:italic r:id="rId35"/>
      <p:boldItalic r:id="rId36"/>
    </p:embeddedFont>
    <p:embeddedFont>
      <p:font typeface="Permanent Marker" panose="02000000000000000000" pitchFamily="2" charset="0"/>
      <p:regular r:id="rId37"/>
    </p:embeddedFont>
  </p:embeddedFontLst>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457200" rtl="0" fontAlgn="auto" latinLnBrk="0" hangingPunct="0">
      <a:lnSpc>
        <a:spcPct val="100000"/>
      </a:lnSpc>
      <a:spcBef>
        <a:spcPts val="0"/>
      </a:spcBef>
      <a:spcAft>
        <a:spcPts val="0"/>
      </a:spcAft>
      <a:buClrTx/>
      <a:buSzTx/>
      <a:buFontTx/>
      <a:buNone/>
      <a:tabLst/>
      <a:defRPr kumimoji="0" sz="1200" b="0" i="0" u="none" strike="noStrike" cap="none" spc="0" normalizeH="0" baseline="0">
        <a:ln>
          <a:noFill/>
        </a:ln>
        <a:solidFill>
          <a:srgbClr val="000000"/>
        </a:solidFill>
        <a:effectLst/>
        <a:uFillTx/>
        <a:latin typeface="+mn-lt"/>
        <a:ea typeface="+mn-ea"/>
        <a:cs typeface="+mn-cs"/>
        <a:sym typeface="Arial"/>
      </a:defRPr>
    </a:lvl1pPr>
    <a:lvl2pPr marL="0" marR="0" indent="228600" algn="l" defTabSz="457200" rtl="0" fontAlgn="auto" latinLnBrk="0" hangingPunct="0">
      <a:lnSpc>
        <a:spcPct val="100000"/>
      </a:lnSpc>
      <a:spcBef>
        <a:spcPts val="0"/>
      </a:spcBef>
      <a:spcAft>
        <a:spcPts val="0"/>
      </a:spcAft>
      <a:buClrTx/>
      <a:buSzTx/>
      <a:buFontTx/>
      <a:buNone/>
      <a:tabLst/>
      <a:defRPr kumimoji="0" sz="1200" b="0" i="0" u="none" strike="noStrike" cap="none" spc="0" normalizeH="0" baseline="0">
        <a:ln>
          <a:noFill/>
        </a:ln>
        <a:solidFill>
          <a:srgbClr val="000000"/>
        </a:solidFill>
        <a:effectLst/>
        <a:uFillTx/>
        <a:latin typeface="+mn-lt"/>
        <a:ea typeface="+mn-ea"/>
        <a:cs typeface="+mn-cs"/>
        <a:sym typeface="Arial"/>
      </a:defRPr>
    </a:lvl2pPr>
    <a:lvl3pPr marL="0" marR="0" indent="457200" algn="l" defTabSz="457200" rtl="0" fontAlgn="auto" latinLnBrk="0" hangingPunct="0">
      <a:lnSpc>
        <a:spcPct val="100000"/>
      </a:lnSpc>
      <a:spcBef>
        <a:spcPts val="0"/>
      </a:spcBef>
      <a:spcAft>
        <a:spcPts val="0"/>
      </a:spcAft>
      <a:buClrTx/>
      <a:buSzTx/>
      <a:buFontTx/>
      <a:buNone/>
      <a:tabLst/>
      <a:defRPr kumimoji="0" sz="1200" b="0" i="0" u="none" strike="noStrike" cap="none" spc="0" normalizeH="0" baseline="0">
        <a:ln>
          <a:noFill/>
        </a:ln>
        <a:solidFill>
          <a:srgbClr val="000000"/>
        </a:solidFill>
        <a:effectLst/>
        <a:uFillTx/>
        <a:latin typeface="+mn-lt"/>
        <a:ea typeface="+mn-ea"/>
        <a:cs typeface="+mn-cs"/>
        <a:sym typeface="Arial"/>
      </a:defRPr>
    </a:lvl3pPr>
    <a:lvl4pPr marL="0" marR="0" indent="685800" algn="l" defTabSz="457200" rtl="0" fontAlgn="auto" latinLnBrk="0" hangingPunct="0">
      <a:lnSpc>
        <a:spcPct val="100000"/>
      </a:lnSpc>
      <a:spcBef>
        <a:spcPts val="0"/>
      </a:spcBef>
      <a:spcAft>
        <a:spcPts val="0"/>
      </a:spcAft>
      <a:buClrTx/>
      <a:buSzTx/>
      <a:buFontTx/>
      <a:buNone/>
      <a:tabLst/>
      <a:defRPr kumimoji="0" sz="1200" b="0" i="0" u="none" strike="noStrike" cap="none" spc="0" normalizeH="0" baseline="0">
        <a:ln>
          <a:noFill/>
        </a:ln>
        <a:solidFill>
          <a:srgbClr val="000000"/>
        </a:solidFill>
        <a:effectLst/>
        <a:uFillTx/>
        <a:latin typeface="+mn-lt"/>
        <a:ea typeface="+mn-ea"/>
        <a:cs typeface="+mn-cs"/>
        <a:sym typeface="Arial"/>
      </a:defRPr>
    </a:lvl4pPr>
    <a:lvl5pPr marL="0" marR="0" indent="914400" algn="l" defTabSz="457200" rtl="0" fontAlgn="auto" latinLnBrk="0" hangingPunct="0">
      <a:lnSpc>
        <a:spcPct val="100000"/>
      </a:lnSpc>
      <a:spcBef>
        <a:spcPts val="0"/>
      </a:spcBef>
      <a:spcAft>
        <a:spcPts val="0"/>
      </a:spcAft>
      <a:buClrTx/>
      <a:buSzTx/>
      <a:buFontTx/>
      <a:buNone/>
      <a:tabLst/>
      <a:defRPr kumimoji="0" sz="1200" b="0" i="0" u="none" strike="noStrike" cap="none" spc="0" normalizeH="0" baseline="0">
        <a:ln>
          <a:noFill/>
        </a:ln>
        <a:solidFill>
          <a:srgbClr val="000000"/>
        </a:solidFill>
        <a:effectLst/>
        <a:uFillTx/>
        <a:latin typeface="+mn-lt"/>
        <a:ea typeface="+mn-ea"/>
        <a:cs typeface="+mn-cs"/>
        <a:sym typeface="Arial"/>
      </a:defRPr>
    </a:lvl5pPr>
    <a:lvl6pPr marL="0" marR="0" indent="1143000" algn="l" defTabSz="457200" rtl="0" fontAlgn="auto" latinLnBrk="0" hangingPunct="0">
      <a:lnSpc>
        <a:spcPct val="100000"/>
      </a:lnSpc>
      <a:spcBef>
        <a:spcPts val="0"/>
      </a:spcBef>
      <a:spcAft>
        <a:spcPts val="0"/>
      </a:spcAft>
      <a:buClrTx/>
      <a:buSzTx/>
      <a:buFontTx/>
      <a:buNone/>
      <a:tabLst/>
      <a:defRPr kumimoji="0" sz="1200" b="0" i="0" u="none" strike="noStrike" cap="none" spc="0" normalizeH="0" baseline="0">
        <a:ln>
          <a:noFill/>
        </a:ln>
        <a:solidFill>
          <a:srgbClr val="000000"/>
        </a:solidFill>
        <a:effectLst/>
        <a:uFillTx/>
        <a:latin typeface="+mn-lt"/>
        <a:ea typeface="+mn-ea"/>
        <a:cs typeface="+mn-cs"/>
        <a:sym typeface="Arial"/>
      </a:defRPr>
    </a:lvl6pPr>
    <a:lvl7pPr marL="0" marR="0" indent="1371600" algn="l" defTabSz="457200" rtl="0" fontAlgn="auto" latinLnBrk="0" hangingPunct="0">
      <a:lnSpc>
        <a:spcPct val="100000"/>
      </a:lnSpc>
      <a:spcBef>
        <a:spcPts val="0"/>
      </a:spcBef>
      <a:spcAft>
        <a:spcPts val="0"/>
      </a:spcAft>
      <a:buClrTx/>
      <a:buSzTx/>
      <a:buFontTx/>
      <a:buNone/>
      <a:tabLst/>
      <a:defRPr kumimoji="0" sz="1200" b="0" i="0" u="none" strike="noStrike" cap="none" spc="0" normalizeH="0" baseline="0">
        <a:ln>
          <a:noFill/>
        </a:ln>
        <a:solidFill>
          <a:srgbClr val="000000"/>
        </a:solidFill>
        <a:effectLst/>
        <a:uFillTx/>
        <a:latin typeface="+mn-lt"/>
        <a:ea typeface="+mn-ea"/>
        <a:cs typeface="+mn-cs"/>
        <a:sym typeface="Arial"/>
      </a:defRPr>
    </a:lvl7pPr>
    <a:lvl8pPr marL="0" marR="0" indent="1600200" algn="l" defTabSz="457200" rtl="0" fontAlgn="auto" latinLnBrk="0" hangingPunct="0">
      <a:lnSpc>
        <a:spcPct val="100000"/>
      </a:lnSpc>
      <a:spcBef>
        <a:spcPts val="0"/>
      </a:spcBef>
      <a:spcAft>
        <a:spcPts val="0"/>
      </a:spcAft>
      <a:buClrTx/>
      <a:buSzTx/>
      <a:buFontTx/>
      <a:buNone/>
      <a:tabLst/>
      <a:defRPr kumimoji="0" sz="1200" b="0" i="0" u="none" strike="noStrike" cap="none" spc="0" normalizeH="0" baseline="0">
        <a:ln>
          <a:noFill/>
        </a:ln>
        <a:solidFill>
          <a:srgbClr val="000000"/>
        </a:solidFill>
        <a:effectLst/>
        <a:uFillTx/>
        <a:latin typeface="+mn-lt"/>
        <a:ea typeface="+mn-ea"/>
        <a:cs typeface="+mn-cs"/>
        <a:sym typeface="Arial"/>
      </a:defRPr>
    </a:lvl8pPr>
    <a:lvl9pPr marL="0" marR="0" indent="1828800" algn="l" defTabSz="457200" rtl="0" fontAlgn="auto" latinLnBrk="0" hangingPunct="0">
      <a:lnSpc>
        <a:spcPct val="100000"/>
      </a:lnSpc>
      <a:spcBef>
        <a:spcPts val="0"/>
      </a:spcBef>
      <a:spcAft>
        <a:spcPts val="0"/>
      </a:spcAft>
      <a:buClrTx/>
      <a:buSzTx/>
      <a:buFontTx/>
      <a:buNone/>
      <a:tabLst/>
      <a:defRPr kumimoji="0" sz="1200" b="0" i="0" u="none" strike="noStrike" cap="none" spc="0" normalizeH="0" baseline="0">
        <a:ln>
          <a:noFill/>
        </a:ln>
        <a:solidFill>
          <a:srgbClr val="000000"/>
        </a:solidFill>
        <a:effectLst/>
        <a:uFillTx/>
        <a:latin typeface="+mn-lt"/>
        <a:ea typeface="+mn-ea"/>
        <a:cs typeface="+mn-cs"/>
        <a:sym typeface="Arial"/>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Eva Raschhofer" initials="ER" lastIdx="5" clrIdx="0">
    <p:extLst>
      <p:ext uri="{19B8F6BF-5375-455C-9EA6-DF929625EA0E}">
        <p15:presenceInfo xmlns:p15="http://schemas.microsoft.com/office/powerpoint/2012/main" userId="S-1-5-21-2783102432-1383533843-1537749594-6250"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6A43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393A39"/>
        </a:fontRef>
        <a:srgbClr val="393A39"/>
      </a:tcTxStyle>
      <a:tcStyle>
        <a:tcBdr>
          <a:left>
            <a:ln w="12700" cap="flat">
              <a:noFill/>
              <a:miter lim="400000"/>
            </a:ln>
          </a:left>
          <a:right>
            <a:ln w="12700" cap="flat">
              <a:noFill/>
              <a:miter lim="400000"/>
            </a:ln>
          </a:right>
          <a:top>
            <a:ln w="12700" cap="flat">
              <a:solidFill>
                <a:srgbClr val="393A39"/>
              </a:solidFill>
              <a:prstDash val="solid"/>
              <a:round/>
            </a:ln>
          </a:top>
          <a:bottom>
            <a:ln w="12700" cap="flat">
              <a:solidFill>
                <a:srgbClr val="393A39"/>
              </a:solidFill>
              <a:prstDash val="solid"/>
              <a:round/>
            </a:ln>
          </a:bottom>
          <a:insideH>
            <a:ln w="12700" cap="flat">
              <a:solidFill>
                <a:srgbClr val="393A39"/>
              </a:solidFill>
              <a:prstDash val="solid"/>
              <a:round/>
            </a:ln>
          </a:insideH>
          <a:insideV>
            <a:ln w="12700" cap="flat">
              <a:noFill/>
              <a:miter lim="400000"/>
            </a:ln>
          </a:insideV>
        </a:tcBdr>
        <a:fill>
          <a:solidFill>
            <a:srgbClr val="E7E7E7"/>
          </a:solidFill>
        </a:fill>
      </a:tcStyle>
    </a:wholeTbl>
    <a:band2H>
      <a:tcTxStyle/>
      <a:tcStyle>
        <a:tcBdr/>
        <a:fill>
          <a:solidFill>
            <a:srgbClr val="FFFFFF"/>
          </a:solidFill>
        </a:fill>
      </a:tcStyle>
    </a:band2H>
    <a:firstCol>
      <a:tcTxStyle b="on" i="off">
        <a:fontRef idx="minor">
          <a:srgbClr val="393A39"/>
        </a:fontRef>
        <a:srgbClr val="393A39"/>
      </a:tcTxStyle>
      <a:tcStyle>
        <a:tcBdr>
          <a:left>
            <a:ln w="12700" cap="flat">
              <a:solidFill>
                <a:srgbClr val="393A39"/>
              </a:solidFill>
              <a:prstDash val="solid"/>
              <a:round/>
            </a:ln>
          </a:left>
          <a:right>
            <a:ln w="12700" cap="flat">
              <a:noFill/>
              <a:miter lim="400000"/>
            </a:ln>
          </a:right>
          <a:top>
            <a:ln w="12700" cap="flat">
              <a:solidFill>
                <a:srgbClr val="393A39"/>
              </a:solidFill>
              <a:prstDash val="solid"/>
              <a:round/>
            </a:ln>
          </a:top>
          <a:bottom>
            <a:ln w="12700" cap="flat">
              <a:solidFill>
                <a:srgbClr val="393A39"/>
              </a:solidFill>
              <a:prstDash val="solid"/>
              <a:round/>
            </a:ln>
          </a:bottom>
          <a:insideH>
            <a:ln w="12700" cap="flat">
              <a:solidFill>
                <a:srgbClr val="393A39"/>
              </a:solidFill>
              <a:prstDash val="solid"/>
              <a:round/>
            </a:ln>
          </a:insideH>
          <a:insideV>
            <a:ln w="12700" cap="flat">
              <a:solidFill>
                <a:srgbClr val="393A39"/>
              </a:solidFill>
              <a:prstDash val="solid"/>
              <a:round/>
            </a:ln>
          </a:insideV>
        </a:tcBdr>
        <a:fill>
          <a:solidFill>
            <a:srgbClr val="E7E7E7"/>
          </a:solidFill>
        </a:fill>
      </a:tcStyle>
    </a:firstCol>
    <a:lastRow>
      <a:tcTxStyle b="on" i="off">
        <a:fontRef idx="minor">
          <a:srgbClr val="393A39"/>
        </a:fontRef>
        <a:srgbClr val="393A39"/>
      </a:tcTxStyle>
      <a:tcStyle>
        <a:tcBdr>
          <a:left>
            <a:ln w="12700" cap="flat">
              <a:noFill/>
              <a:miter lim="400000"/>
            </a:ln>
          </a:left>
          <a:right>
            <a:ln w="12700" cap="flat">
              <a:noFill/>
              <a:miter lim="400000"/>
            </a:ln>
          </a:right>
          <a:top>
            <a:ln w="50800" cap="flat">
              <a:solidFill>
                <a:srgbClr val="393A39"/>
              </a:solidFill>
              <a:prstDash val="solid"/>
              <a:round/>
            </a:ln>
          </a:top>
          <a:bottom>
            <a:ln w="12700" cap="flat">
              <a:solidFill>
                <a:srgbClr val="393A39"/>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12700" cap="flat">
              <a:solidFill>
                <a:srgbClr val="393A39"/>
              </a:solidFill>
              <a:prstDash val="solid"/>
              <a:round/>
            </a:ln>
          </a:top>
          <a:bottom>
            <a:ln w="12700" cap="flat">
              <a:solidFill>
                <a:srgbClr val="393A39"/>
              </a:solidFill>
              <a:prstDash val="solid"/>
              <a:round/>
            </a:ln>
          </a:bottom>
          <a:insideH>
            <a:ln w="12700" cap="flat">
              <a:noFill/>
              <a:miter lim="400000"/>
            </a:ln>
          </a:insideH>
          <a:insideV>
            <a:ln w="12700" cap="flat">
              <a:noFill/>
              <a:miter lim="400000"/>
            </a:ln>
          </a:insideV>
        </a:tcBdr>
        <a:fill>
          <a:solidFill>
            <a:srgbClr val="393A39"/>
          </a:solidFill>
        </a:fill>
      </a:tcStyle>
    </a:firstRow>
  </a:tblStyle>
  <a:tblStyle styleId="{C7B018BB-80A7-4F77-B60F-C8B233D01FF8}" styleName="">
    <a:tblBg/>
    <a:wholeTbl>
      <a:tcTxStyle b="off" i="off">
        <a:fontRef idx="minor">
          <a:srgbClr val="393A39"/>
        </a:fontRef>
        <a:srgbClr val="393A39"/>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CCCE"/>
          </a:solidFill>
        </a:fill>
      </a:tcStyle>
    </a:wholeTbl>
    <a:band2H>
      <a:tcTxStyle/>
      <a:tcStyle>
        <a:tcBdr/>
        <a:fill>
          <a:solidFill>
            <a:srgbClr val="EBE7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EEE7283C-3CF3-47DC-8721-378D4A62B228}" styleName="">
    <a:tblBg/>
    <a:wholeTbl>
      <a:tcTxStyle b="off" i="off">
        <a:fontRef idx="minor">
          <a:srgbClr val="393A39"/>
        </a:fontRef>
        <a:srgbClr val="393A39"/>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ACBCF"/>
          </a:solidFill>
        </a:fill>
      </a:tcStyle>
    </a:wholeTbl>
    <a:band2H>
      <a:tcTxStyle/>
      <a:tcStyle>
        <a:tcBdr/>
        <a:fill>
          <a:solidFill>
            <a:srgbClr val="F5E7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CF821DB8-F4EB-4A41-A1BA-3FCAFE7338EE}" styleName="">
    <a:tblBg/>
    <a:wholeTbl>
      <a:tcTxStyle b="off" i="off">
        <a:fontRef idx="minor">
          <a:srgbClr val="393A39"/>
        </a:fontRef>
        <a:srgbClr val="393A39"/>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2D2D2"/>
          </a:solidFill>
        </a:fill>
      </a:tcStyle>
    </a:wholeTbl>
    <a:band2H>
      <a:tcTxStyle/>
      <a:tcStyle>
        <a:tcBdr/>
        <a:fill>
          <a:solidFill>
            <a:srgbClr val="EAEAEA"/>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33BA23B1-9221-436E-865A-0063620EA4FD}" styleName="">
    <a:tblBg/>
    <a:wholeTbl>
      <a:tcTxStyle b="off" i="off">
        <a:fontRef idx="minor">
          <a:srgbClr val="393A39"/>
        </a:fontRef>
        <a:srgbClr val="393A39"/>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7E7E7"/>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393A39"/>
        </a:fontRef>
        <a:srgbClr val="393A39"/>
      </a:tcTxStyle>
      <a:tcStyle>
        <a:tcBdr>
          <a:left>
            <a:ln w="12700" cap="flat">
              <a:noFill/>
              <a:miter lim="400000"/>
            </a:ln>
          </a:left>
          <a:right>
            <a:ln w="12700" cap="flat">
              <a:noFill/>
              <a:miter lim="400000"/>
            </a:ln>
          </a:right>
          <a:top>
            <a:ln w="50800" cap="flat">
              <a:solidFill>
                <a:srgbClr val="393A39"/>
              </a:solidFill>
              <a:prstDash val="solid"/>
              <a:round/>
            </a:ln>
          </a:top>
          <a:bottom>
            <a:ln w="25400" cap="flat">
              <a:solidFill>
                <a:srgbClr val="393A39"/>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393A39"/>
              </a:solidFill>
              <a:prstDash val="solid"/>
              <a:round/>
            </a:ln>
          </a:top>
          <a:bottom>
            <a:ln w="25400" cap="flat">
              <a:solidFill>
                <a:srgbClr val="393A39"/>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2708684C-4D16-4618-839F-0558EEFCDFE6}" styleName="">
    <a:tblBg/>
    <a:wholeTbl>
      <a:tcTxStyle b="off" i="off">
        <a:fontRef idx="minor">
          <a:srgbClr val="393A39"/>
        </a:fontRef>
        <a:srgbClr val="393A39"/>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CCDCC"/>
          </a:solidFill>
        </a:fill>
      </a:tcStyle>
    </a:wholeTbl>
    <a:band2H>
      <a:tcTxStyle/>
      <a:tcStyle>
        <a:tcBdr/>
        <a:fill>
          <a:solidFill>
            <a:srgbClr val="E7E7E7"/>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393A39"/>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393A39"/>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393A39"/>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9" autoAdjust="0"/>
    <p:restoredTop sz="94660"/>
  </p:normalViewPr>
  <p:slideViewPr>
    <p:cSldViewPr snapToGrid="0">
      <p:cViewPr varScale="1">
        <p:scale>
          <a:sx n="58" d="100"/>
          <a:sy n="58" d="100"/>
        </p:scale>
        <p:origin x="312"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4.fntdata"/><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font" Target="fonts/font12.fntdata"/><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3.fntdata"/><Relationship Id="rId33" Type="http://schemas.openxmlformats.org/officeDocument/2006/relationships/font" Target="fonts/font11.fntdata"/><Relationship Id="rId38"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7.fntdata"/><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2.fntdata"/><Relationship Id="rId32" Type="http://schemas.openxmlformats.org/officeDocument/2006/relationships/font" Target="fonts/font10.fntdata"/><Relationship Id="rId37" Type="http://schemas.openxmlformats.org/officeDocument/2006/relationships/font" Target="fonts/font15.fntdata"/><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1.fntdata"/><Relationship Id="rId28" Type="http://schemas.openxmlformats.org/officeDocument/2006/relationships/font" Target="fonts/font6.fntdata"/><Relationship Id="rId36" Type="http://schemas.openxmlformats.org/officeDocument/2006/relationships/font" Target="fonts/font14.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9.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font" Target="fonts/font5.fntdata"/><Relationship Id="rId30" Type="http://schemas.openxmlformats.org/officeDocument/2006/relationships/font" Target="fonts/font8.fntdata"/><Relationship Id="rId35" Type="http://schemas.openxmlformats.org/officeDocument/2006/relationships/font" Target="fonts/font13.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1" name="Shape 101"/>
          <p:cNvSpPr>
            <a:spLocks noGrp="1" noRot="1" noChangeAspect="1"/>
          </p:cNvSpPr>
          <p:nvPr>
            <p:ph type="sldImg"/>
          </p:nvPr>
        </p:nvSpPr>
        <p:spPr>
          <a:xfrm>
            <a:off x="381000" y="685800"/>
            <a:ext cx="6096000" cy="3429000"/>
          </a:xfrm>
          <a:prstGeom prst="rect">
            <a:avLst/>
          </a:prstGeom>
        </p:spPr>
        <p:txBody>
          <a:bodyPr/>
          <a:lstStyle/>
          <a:p>
            <a:endParaRPr/>
          </a:p>
        </p:txBody>
      </p:sp>
      <p:sp>
        <p:nvSpPr>
          <p:cNvPr id="102" name="Shape 102"/>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defTabSz="914216" latinLnBrk="0">
      <a:defRPr sz="2400">
        <a:latin typeface="+mn-lt"/>
        <a:ea typeface="+mn-ea"/>
        <a:cs typeface="+mn-cs"/>
        <a:sym typeface="Arial"/>
      </a:defRPr>
    </a:lvl1pPr>
    <a:lvl2pPr indent="228600" defTabSz="914216" latinLnBrk="0">
      <a:defRPr sz="2400">
        <a:latin typeface="+mn-lt"/>
        <a:ea typeface="+mn-ea"/>
        <a:cs typeface="+mn-cs"/>
        <a:sym typeface="Arial"/>
      </a:defRPr>
    </a:lvl2pPr>
    <a:lvl3pPr indent="457200" defTabSz="914216" latinLnBrk="0">
      <a:defRPr sz="2400">
        <a:latin typeface="+mn-lt"/>
        <a:ea typeface="+mn-ea"/>
        <a:cs typeface="+mn-cs"/>
        <a:sym typeface="Arial"/>
      </a:defRPr>
    </a:lvl3pPr>
    <a:lvl4pPr indent="685800" defTabSz="914216" latinLnBrk="0">
      <a:defRPr sz="2400">
        <a:latin typeface="+mn-lt"/>
        <a:ea typeface="+mn-ea"/>
        <a:cs typeface="+mn-cs"/>
        <a:sym typeface="Arial"/>
      </a:defRPr>
    </a:lvl4pPr>
    <a:lvl5pPr indent="914400" defTabSz="914216" latinLnBrk="0">
      <a:defRPr sz="2400">
        <a:latin typeface="+mn-lt"/>
        <a:ea typeface="+mn-ea"/>
        <a:cs typeface="+mn-cs"/>
        <a:sym typeface="Arial"/>
      </a:defRPr>
    </a:lvl5pPr>
    <a:lvl6pPr indent="1143000" defTabSz="914216" latinLnBrk="0">
      <a:defRPr sz="2400">
        <a:latin typeface="+mn-lt"/>
        <a:ea typeface="+mn-ea"/>
        <a:cs typeface="+mn-cs"/>
        <a:sym typeface="Arial"/>
      </a:defRPr>
    </a:lvl6pPr>
    <a:lvl7pPr indent="1371600" defTabSz="914216" latinLnBrk="0">
      <a:defRPr sz="2400">
        <a:latin typeface="+mn-lt"/>
        <a:ea typeface="+mn-ea"/>
        <a:cs typeface="+mn-cs"/>
        <a:sym typeface="Arial"/>
      </a:defRPr>
    </a:lvl7pPr>
    <a:lvl8pPr indent="1600200" defTabSz="914216" latinLnBrk="0">
      <a:defRPr sz="2400">
        <a:latin typeface="+mn-lt"/>
        <a:ea typeface="+mn-ea"/>
        <a:cs typeface="+mn-cs"/>
        <a:sym typeface="Arial"/>
      </a:defRPr>
    </a:lvl8pPr>
    <a:lvl9pPr indent="1828800" defTabSz="914216" latinLnBrk="0">
      <a:defRPr sz="2400">
        <a:latin typeface="+mn-lt"/>
        <a:ea typeface="+mn-ea"/>
        <a:cs typeface="+mn-cs"/>
        <a:sym typeface="Arial"/>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1_Foto ganzseitig">
    <p:spTree>
      <p:nvGrpSpPr>
        <p:cNvPr id="1" name=""/>
        <p:cNvGrpSpPr/>
        <p:nvPr/>
      </p:nvGrpSpPr>
      <p:grpSpPr>
        <a:xfrm>
          <a:off x="0" y="0"/>
          <a:ext cx="0" cy="0"/>
          <a:chOff x="0" y="0"/>
          <a:chExt cx="0" cy="0"/>
        </a:xfrm>
      </p:grpSpPr>
      <p:sp>
        <p:nvSpPr>
          <p:cNvPr id="59" name="Picture Placeholder 13"/>
          <p:cNvSpPr>
            <a:spLocks noGrp="1"/>
          </p:cNvSpPr>
          <p:nvPr>
            <p:ph type="pic" idx="13" hasCustomPrompt="1"/>
          </p:nvPr>
        </p:nvSpPr>
        <p:spPr>
          <a:xfrm>
            <a:off x="0" y="0"/>
            <a:ext cx="24390353" cy="13716000"/>
          </a:xfrm>
          <a:prstGeom prst="rect">
            <a:avLst/>
          </a:prstGeom>
          <a:solidFill>
            <a:schemeClr val="tx2">
              <a:lumMod val="20000"/>
              <a:lumOff val="80000"/>
            </a:schemeClr>
          </a:solidFill>
        </p:spPr>
        <p:txBody>
          <a:bodyPr lIns="91439" tIns="45719" rIns="91439" bIns="45719">
            <a:noAutofit/>
          </a:bodyPr>
          <a:lstStyle>
            <a:lvl1pPr marL="0" indent="0" algn="ctr">
              <a:buNone/>
              <a:defRPr>
                <a:solidFill>
                  <a:schemeClr val="tx2"/>
                </a:solidFill>
              </a:defRPr>
            </a:lvl1pPr>
          </a:lstStyle>
          <a:p>
            <a:r>
              <a:rPr lang="de-DE" dirty="0"/>
              <a:t>Bild per Klick auf Symbol einfügen</a:t>
            </a:r>
            <a:endParaRPr dirty="0"/>
          </a:p>
        </p:txBody>
      </p:sp>
      <p:sp>
        <p:nvSpPr>
          <p:cNvPr id="10" name="Textfeld 4"/>
          <p:cNvSpPr txBox="1"/>
          <p:nvPr userDrawn="1"/>
        </p:nvSpPr>
        <p:spPr>
          <a:xfrm>
            <a:off x="20248369" y="12236962"/>
            <a:ext cx="3773867" cy="107785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43" rIns="45743" anchor="b">
            <a:spAutoFit/>
          </a:bodyPr>
          <a:lstStyle/>
          <a:p>
            <a:pPr algn="r">
              <a:defRPr sz="3200">
                <a:solidFill>
                  <a:srgbClr val="D6A437"/>
                </a:solidFill>
              </a:defRPr>
            </a:pPr>
            <a:r>
              <a:rPr sz="3202" dirty="0">
                <a:solidFill>
                  <a:schemeClr val="tx2"/>
                </a:solidFill>
                <a:latin typeface="Permanent Marker" panose="02000000000000000000" pitchFamily="2" charset="0"/>
              </a:rPr>
              <a:t>#STERN2</a:t>
            </a:r>
            <a:r>
              <a:rPr lang="de-DE" sz="3202" dirty="0">
                <a:solidFill>
                  <a:schemeClr val="tx2"/>
                </a:solidFill>
                <a:latin typeface="Permanent Marker" panose="02000000000000000000" pitchFamily="2" charset="0"/>
              </a:rPr>
              <a:t>1</a:t>
            </a:r>
            <a:endParaRPr sz="3202" dirty="0">
              <a:solidFill>
                <a:schemeClr val="tx2"/>
              </a:solidFill>
              <a:latin typeface="Permanent Marker" panose="02000000000000000000" pitchFamily="2" charset="0"/>
            </a:endParaRPr>
          </a:p>
          <a:p>
            <a:pPr algn="r">
              <a:defRPr sz="3200">
                <a:solidFill>
                  <a:srgbClr val="D6A437"/>
                </a:solidFill>
              </a:defRPr>
            </a:pPr>
            <a:r>
              <a:rPr sz="3202" dirty="0">
                <a:solidFill>
                  <a:schemeClr val="tx2"/>
                </a:solidFill>
                <a:latin typeface="Permanent Marker" panose="02000000000000000000" pitchFamily="2" charset="0"/>
              </a:rPr>
              <a:t>STERNSINGEN.AT</a:t>
            </a:r>
          </a:p>
        </p:txBody>
      </p:sp>
      <p:sp>
        <p:nvSpPr>
          <p:cNvPr id="3" name="Rechteck 2"/>
          <p:cNvSpPr/>
          <p:nvPr userDrawn="1"/>
        </p:nvSpPr>
        <p:spPr>
          <a:xfrm>
            <a:off x="0" y="0"/>
            <a:ext cx="8719457" cy="13716000"/>
          </a:xfrm>
          <a:prstGeom prst="rect">
            <a:avLst/>
          </a:prstGeom>
          <a:solidFill>
            <a:srgbClr val="D6A437">
              <a:alpha val="69804"/>
            </a:srgbClr>
          </a:solidFill>
          <a:ln w="12700" cap="flat">
            <a:noFill/>
            <a:prstDash val="solid"/>
            <a:miter lim="8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ctr">
            <a:spAutoFit/>
          </a:bodyPr>
          <a:lstStyle/>
          <a:p>
            <a:pPr marL="0" marR="0" indent="0" algn="l" defTabSz="457200" rtl="0" fontAlgn="auto" latinLnBrk="0" hangingPunct="0">
              <a:lnSpc>
                <a:spcPct val="100000"/>
              </a:lnSpc>
              <a:spcBef>
                <a:spcPts val="0"/>
              </a:spcBef>
              <a:spcAft>
                <a:spcPts val="0"/>
              </a:spcAft>
              <a:buClrTx/>
              <a:buSzTx/>
              <a:buFontTx/>
              <a:buNone/>
              <a:tabLst/>
            </a:pPr>
            <a:endParaRPr kumimoji="0" lang="de-AT" sz="1200" b="0" i="0" u="none" strike="noStrike" cap="none" spc="0" normalizeH="0" baseline="0">
              <a:ln>
                <a:noFill/>
              </a:ln>
              <a:solidFill>
                <a:srgbClr val="000000"/>
              </a:solidFill>
              <a:effectLst/>
              <a:uFillTx/>
              <a:latin typeface="+mn-lt"/>
              <a:ea typeface="+mn-ea"/>
              <a:cs typeface="+mn-cs"/>
              <a:sym typeface="Arial"/>
            </a:endParaRPr>
          </a:p>
        </p:txBody>
      </p:sp>
      <p:grpSp>
        <p:nvGrpSpPr>
          <p:cNvPr id="4" name="Gruppieren 14"/>
          <p:cNvGrpSpPr/>
          <p:nvPr userDrawn="1"/>
        </p:nvGrpSpPr>
        <p:grpSpPr>
          <a:xfrm>
            <a:off x="593083" y="567428"/>
            <a:ext cx="5936781" cy="1212385"/>
            <a:chOff x="0" y="0"/>
            <a:chExt cx="4797351" cy="980204"/>
          </a:xfrm>
          <a:solidFill>
            <a:schemeClr val="bg2"/>
          </a:solidFill>
        </p:grpSpPr>
        <p:sp>
          <p:nvSpPr>
            <p:cNvPr id="5" name="Freeform 5"/>
            <p:cNvSpPr/>
            <p:nvPr/>
          </p:nvSpPr>
          <p:spPr>
            <a:xfrm>
              <a:off x="-1" y="-1"/>
              <a:ext cx="936223" cy="980206"/>
            </a:xfrm>
            <a:custGeom>
              <a:avLst/>
              <a:gdLst/>
              <a:ahLst/>
              <a:cxnLst>
                <a:cxn ang="0">
                  <a:pos x="wd2" y="hd2"/>
                </a:cxn>
                <a:cxn ang="5400000">
                  <a:pos x="wd2" y="hd2"/>
                </a:cxn>
                <a:cxn ang="10800000">
                  <a:pos x="wd2" y="hd2"/>
                </a:cxn>
                <a:cxn ang="16200000">
                  <a:pos x="wd2" y="hd2"/>
                </a:cxn>
              </a:cxnLst>
              <a:rect l="0" t="0" r="r" b="b"/>
              <a:pathLst>
                <a:path w="21600" h="21600" extrusionOk="0">
                  <a:moveTo>
                    <a:pt x="3795" y="10729"/>
                  </a:moveTo>
                  <a:cubicBezTo>
                    <a:pt x="438" y="10871"/>
                    <a:pt x="438" y="10871"/>
                    <a:pt x="438" y="10871"/>
                  </a:cubicBezTo>
                  <a:cubicBezTo>
                    <a:pt x="730" y="20894"/>
                    <a:pt x="730" y="20894"/>
                    <a:pt x="730" y="20894"/>
                  </a:cubicBezTo>
                  <a:cubicBezTo>
                    <a:pt x="11092" y="20471"/>
                    <a:pt x="11092" y="20471"/>
                    <a:pt x="11092" y="20471"/>
                  </a:cubicBezTo>
                  <a:cubicBezTo>
                    <a:pt x="10946" y="17224"/>
                    <a:pt x="10946" y="17224"/>
                    <a:pt x="10946" y="17224"/>
                  </a:cubicBezTo>
                  <a:cubicBezTo>
                    <a:pt x="7151" y="17224"/>
                    <a:pt x="4086" y="14400"/>
                    <a:pt x="3795" y="10729"/>
                  </a:cubicBezTo>
                  <a:moveTo>
                    <a:pt x="11384" y="1129"/>
                  </a:moveTo>
                  <a:cubicBezTo>
                    <a:pt x="11384" y="3106"/>
                    <a:pt x="11384" y="3106"/>
                    <a:pt x="11384" y="3106"/>
                  </a:cubicBezTo>
                  <a:cubicBezTo>
                    <a:pt x="15908" y="3247"/>
                    <a:pt x="19411" y="6635"/>
                    <a:pt x="19557" y="11012"/>
                  </a:cubicBezTo>
                  <a:cubicBezTo>
                    <a:pt x="21600" y="11012"/>
                    <a:pt x="21600" y="11012"/>
                    <a:pt x="21600" y="11012"/>
                  </a:cubicBezTo>
                  <a:cubicBezTo>
                    <a:pt x="21600" y="1129"/>
                    <a:pt x="21600" y="1129"/>
                    <a:pt x="21600" y="1129"/>
                  </a:cubicBezTo>
                  <a:lnTo>
                    <a:pt x="11384" y="1129"/>
                  </a:lnTo>
                  <a:close/>
                  <a:moveTo>
                    <a:pt x="11384" y="18353"/>
                  </a:moveTo>
                  <a:cubicBezTo>
                    <a:pt x="11384" y="21600"/>
                    <a:pt x="11384" y="21600"/>
                    <a:pt x="11384" y="21600"/>
                  </a:cubicBezTo>
                  <a:cubicBezTo>
                    <a:pt x="21600" y="21600"/>
                    <a:pt x="21600" y="21600"/>
                    <a:pt x="21600" y="21600"/>
                  </a:cubicBezTo>
                  <a:cubicBezTo>
                    <a:pt x="21600" y="11576"/>
                    <a:pt x="21600" y="11576"/>
                    <a:pt x="21600" y="11576"/>
                  </a:cubicBezTo>
                  <a:cubicBezTo>
                    <a:pt x="18243" y="11576"/>
                    <a:pt x="18243" y="11576"/>
                    <a:pt x="18243" y="11576"/>
                  </a:cubicBezTo>
                  <a:cubicBezTo>
                    <a:pt x="18097" y="15247"/>
                    <a:pt x="15032" y="18212"/>
                    <a:pt x="11384" y="18353"/>
                  </a:cubicBezTo>
                  <a:moveTo>
                    <a:pt x="10946" y="16659"/>
                  </a:moveTo>
                  <a:cubicBezTo>
                    <a:pt x="10654" y="10588"/>
                    <a:pt x="10654" y="10588"/>
                    <a:pt x="10654" y="10588"/>
                  </a:cubicBezTo>
                  <a:cubicBezTo>
                    <a:pt x="4378" y="10729"/>
                    <a:pt x="4378" y="10729"/>
                    <a:pt x="4378" y="10729"/>
                  </a:cubicBezTo>
                  <a:cubicBezTo>
                    <a:pt x="4670" y="13976"/>
                    <a:pt x="7443" y="16518"/>
                    <a:pt x="10946" y="16659"/>
                  </a:cubicBezTo>
                  <a:moveTo>
                    <a:pt x="10362" y="3388"/>
                  </a:moveTo>
                  <a:cubicBezTo>
                    <a:pt x="10362" y="0"/>
                    <a:pt x="10362" y="0"/>
                    <a:pt x="10362" y="0"/>
                  </a:cubicBezTo>
                  <a:cubicBezTo>
                    <a:pt x="0" y="282"/>
                    <a:pt x="0" y="282"/>
                    <a:pt x="0" y="282"/>
                  </a:cubicBezTo>
                  <a:cubicBezTo>
                    <a:pt x="292" y="10306"/>
                    <a:pt x="292" y="10306"/>
                    <a:pt x="292" y="10306"/>
                  </a:cubicBezTo>
                  <a:cubicBezTo>
                    <a:pt x="3795" y="10165"/>
                    <a:pt x="3795" y="10165"/>
                    <a:pt x="3795" y="10165"/>
                  </a:cubicBezTo>
                  <a:cubicBezTo>
                    <a:pt x="3795" y="6635"/>
                    <a:pt x="6714" y="3529"/>
                    <a:pt x="10362" y="3388"/>
                  </a:cubicBezTo>
                  <a:moveTo>
                    <a:pt x="11384" y="6353"/>
                  </a:moveTo>
                  <a:cubicBezTo>
                    <a:pt x="11384" y="11012"/>
                    <a:pt x="11384" y="11012"/>
                    <a:pt x="11384" y="11012"/>
                  </a:cubicBezTo>
                  <a:cubicBezTo>
                    <a:pt x="16200" y="11012"/>
                    <a:pt x="16200" y="11012"/>
                    <a:pt x="16200" y="11012"/>
                  </a:cubicBezTo>
                  <a:cubicBezTo>
                    <a:pt x="16054" y="8612"/>
                    <a:pt x="13865" y="6494"/>
                    <a:pt x="11384" y="6353"/>
                  </a:cubicBezTo>
                  <a:moveTo>
                    <a:pt x="18243" y="11012"/>
                  </a:moveTo>
                  <a:cubicBezTo>
                    <a:pt x="18973" y="11012"/>
                    <a:pt x="18973" y="11012"/>
                    <a:pt x="18973" y="11012"/>
                  </a:cubicBezTo>
                  <a:cubicBezTo>
                    <a:pt x="18827" y="7059"/>
                    <a:pt x="15470" y="3812"/>
                    <a:pt x="11384" y="3671"/>
                  </a:cubicBezTo>
                  <a:cubicBezTo>
                    <a:pt x="11384" y="4376"/>
                    <a:pt x="11384" y="4376"/>
                    <a:pt x="11384" y="4376"/>
                  </a:cubicBezTo>
                  <a:cubicBezTo>
                    <a:pt x="15032" y="4518"/>
                    <a:pt x="18097" y="7482"/>
                    <a:pt x="18243" y="11012"/>
                  </a:cubicBezTo>
                  <a:moveTo>
                    <a:pt x="4378" y="10165"/>
                  </a:moveTo>
                  <a:cubicBezTo>
                    <a:pt x="10654" y="10024"/>
                    <a:pt x="10654" y="10024"/>
                    <a:pt x="10654" y="10024"/>
                  </a:cubicBezTo>
                  <a:cubicBezTo>
                    <a:pt x="10508" y="3953"/>
                    <a:pt x="10508" y="3953"/>
                    <a:pt x="10508" y="3953"/>
                  </a:cubicBezTo>
                  <a:cubicBezTo>
                    <a:pt x="7005" y="4235"/>
                    <a:pt x="4378" y="6918"/>
                    <a:pt x="4378" y="10165"/>
                  </a:cubicBezTo>
                  <a:moveTo>
                    <a:pt x="16784" y="11012"/>
                  </a:moveTo>
                  <a:cubicBezTo>
                    <a:pt x="17659" y="11012"/>
                    <a:pt x="17659" y="11012"/>
                    <a:pt x="17659" y="11012"/>
                  </a:cubicBezTo>
                  <a:cubicBezTo>
                    <a:pt x="17514" y="7765"/>
                    <a:pt x="14741" y="5082"/>
                    <a:pt x="11384" y="5082"/>
                  </a:cubicBezTo>
                  <a:cubicBezTo>
                    <a:pt x="11384" y="5788"/>
                    <a:pt x="11384" y="5788"/>
                    <a:pt x="11384" y="5788"/>
                  </a:cubicBezTo>
                  <a:cubicBezTo>
                    <a:pt x="14303" y="5929"/>
                    <a:pt x="16638" y="8188"/>
                    <a:pt x="16784" y="11012"/>
                  </a:cubicBezTo>
                  <a:moveTo>
                    <a:pt x="17659" y="11576"/>
                  </a:moveTo>
                  <a:cubicBezTo>
                    <a:pt x="11384" y="11576"/>
                    <a:pt x="11384" y="11576"/>
                    <a:pt x="11384" y="11576"/>
                  </a:cubicBezTo>
                  <a:cubicBezTo>
                    <a:pt x="11384" y="17647"/>
                    <a:pt x="11384" y="17647"/>
                    <a:pt x="11384" y="17647"/>
                  </a:cubicBezTo>
                  <a:cubicBezTo>
                    <a:pt x="14741" y="17506"/>
                    <a:pt x="17514" y="14965"/>
                    <a:pt x="17659" y="11576"/>
                  </a:cubicBezTo>
                </a:path>
              </a:pathLst>
            </a:custGeom>
            <a:grpFill/>
            <a:ln w="12700" cap="flat">
              <a:noFill/>
              <a:miter lim="400000"/>
            </a:ln>
            <a:effectLst/>
          </p:spPr>
          <p:txBody>
            <a:bodyPr wrap="square" lIns="45719" tIns="45719" rIns="45719" bIns="45719" numCol="1" anchor="t">
              <a:noAutofit/>
            </a:bodyPr>
            <a:lstStyle/>
            <a:p>
              <a:endParaRPr sz="1201"/>
            </a:p>
          </p:txBody>
        </p:sp>
        <p:sp>
          <p:nvSpPr>
            <p:cNvPr id="6" name="Freeform 6"/>
            <p:cNvSpPr/>
            <p:nvPr/>
          </p:nvSpPr>
          <p:spPr>
            <a:xfrm>
              <a:off x="986488" y="622053"/>
              <a:ext cx="3810864" cy="235627"/>
            </a:xfrm>
            <a:custGeom>
              <a:avLst/>
              <a:gdLst/>
              <a:ahLst/>
              <a:cxnLst>
                <a:cxn ang="0">
                  <a:pos x="wd2" y="hd2"/>
                </a:cxn>
                <a:cxn ang="5400000">
                  <a:pos x="wd2" y="hd2"/>
                </a:cxn>
                <a:cxn ang="10800000">
                  <a:pos x="wd2" y="hd2"/>
                </a:cxn>
                <a:cxn ang="16200000">
                  <a:pos x="wd2" y="hd2"/>
                </a:cxn>
              </a:cxnLst>
              <a:rect l="0" t="0" r="r" b="b"/>
              <a:pathLst>
                <a:path w="21600" h="21600" extrusionOk="0">
                  <a:moveTo>
                    <a:pt x="21421" y="4086"/>
                  </a:moveTo>
                  <a:cubicBezTo>
                    <a:pt x="21242" y="4086"/>
                    <a:pt x="21242" y="4086"/>
                    <a:pt x="21242" y="4086"/>
                  </a:cubicBezTo>
                  <a:cubicBezTo>
                    <a:pt x="21242" y="17514"/>
                    <a:pt x="21242" y="17514"/>
                    <a:pt x="21242" y="17514"/>
                  </a:cubicBezTo>
                  <a:cubicBezTo>
                    <a:pt x="21421" y="17514"/>
                    <a:pt x="21421" y="17514"/>
                    <a:pt x="21421" y="17514"/>
                  </a:cubicBezTo>
                  <a:cubicBezTo>
                    <a:pt x="21421" y="9924"/>
                    <a:pt x="21421" y="9924"/>
                    <a:pt x="21421" y="9924"/>
                  </a:cubicBezTo>
                  <a:cubicBezTo>
                    <a:pt x="21421" y="7589"/>
                    <a:pt x="21493" y="7005"/>
                    <a:pt x="21600" y="7589"/>
                  </a:cubicBezTo>
                  <a:cubicBezTo>
                    <a:pt x="21600" y="4086"/>
                    <a:pt x="21600" y="4086"/>
                    <a:pt x="21600" y="4086"/>
                  </a:cubicBezTo>
                  <a:cubicBezTo>
                    <a:pt x="21564" y="4086"/>
                    <a:pt x="21528" y="4086"/>
                    <a:pt x="21493" y="4670"/>
                  </a:cubicBezTo>
                  <a:cubicBezTo>
                    <a:pt x="21457" y="4670"/>
                    <a:pt x="21457" y="5254"/>
                    <a:pt x="21421" y="6422"/>
                  </a:cubicBezTo>
                  <a:cubicBezTo>
                    <a:pt x="21421" y="6422"/>
                    <a:pt x="21421" y="6422"/>
                    <a:pt x="21421" y="6422"/>
                  </a:cubicBezTo>
                  <a:lnTo>
                    <a:pt x="21421" y="4086"/>
                  </a:lnTo>
                  <a:close/>
                  <a:moveTo>
                    <a:pt x="20848" y="11676"/>
                  </a:moveTo>
                  <a:cubicBezTo>
                    <a:pt x="20848" y="12843"/>
                    <a:pt x="20884" y="15178"/>
                    <a:pt x="20776" y="15178"/>
                  </a:cubicBezTo>
                  <a:cubicBezTo>
                    <a:pt x="20704" y="15178"/>
                    <a:pt x="20669" y="14595"/>
                    <a:pt x="20669" y="13427"/>
                  </a:cubicBezTo>
                  <a:cubicBezTo>
                    <a:pt x="20669" y="12843"/>
                    <a:pt x="20669" y="12259"/>
                    <a:pt x="20704" y="12259"/>
                  </a:cubicBezTo>
                  <a:cubicBezTo>
                    <a:pt x="20776" y="11092"/>
                    <a:pt x="20812" y="11092"/>
                    <a:pt x="20848" y="10508"/>
                  </a:cubicBezTo>
                  <a:lnTo>
                    <a:pt x="20848" y="11676"/>
                  </a:lnTo>
                  <a:close/>
                  <a:moveTo>
                    <a:pt x="21063" y="17514"/>
                  </a:moveTo>
                  <a:cubicBezTo>
                    <a:pt x="21063" y="16930"/>
                    <a:pt x="21063" y="16346"/>
                    <a:pt x="21063" y="15178"/>
                  </a:cubicBezTo>
                  <a:cubicBezTo>
                    <a:pt x="21063" y="7589"/>
                    <a:pt x="21063" y="7589"/>
                    <a:pt x="21063" y="7589"/>
                  </a:cubicBezTo>
                  <a:cubicBezTo>
                    <a:pt x="21063" y="5838"/>
                    <a:pt x="21027" y="3503"/>
                    <a:pt x="20776" y="3503"/>
                  </a:cubicBezTo>
                  <a:cubicBezTo>
                    <a:pt x="20561" y="3503"/>
                    <a:pt x="20490" y="5254"/>
                    <a:pt x="20490" y="8173"/>
                  </a:cubicBezTo>
                  <a:cubicBezTo>
                    <a:pt x="20669" y="8173"/>
                    <a:pt x="20669" y="8173"/>
                    <a:pt x="20669" y="8173"/>
                  </a:cubicBezTo>
                  <a:cubicBezTo>
                    <a:pt x="20669" y="7005"/>
                    <a:pt x="20704" y="5838"/>
                    <a:pt x="20776" y="5838"/>
                  </a:cubicBezTo>
                  <a:cubicBezTo>
                    <a:pt x="20812" y="5838"/>
                    <a:pt x="20848" y="6422"/>
                    <a:pt x="20848" y="7005"/>
                  </a:cubicBezTo>
                  <a:cubicBezTo>
                    <a:pt x="20884" y="7589"/>
                    <a:pt x="20848" y="8173"/>
                    <a:pt x="20776" y="8757"/>
                  </a:cubicBezTo>
                  <a:cubicBezTo>
                    <a:pt x="20633" y="9924"/>
                    <a:pt x="20490" y="10508"/>
                    <a:pt x="20490" y="13427"/>
                  </a:cubicBezTo>
                  <a:cubicBezTo>
                    <a:pt x="20490" y="16346"/>
                    <a:pt x="20561" y="17514"/>
                    <a:pt x="20704" y="17514"/>
                  </a:cubicBezTo>
                  <a:cubicBezTo>
                    <a:pt x="20776" y="17514"/>
                    <a:pt x="20812" y="16930"/>
                    <a:pt x="20884" y="15762"/>
                  </a:cubicBezTo>
                  <a:cubicBezTo>
                    <a:pt x="20884" y="15762"/>
                    <a:pt x="20884" y="15762"/>
                    <a:pt x="20884" y="15762"/>
                  </a:cubicBezTo>
                  <a:cubicBezTo>
                    <a:pt x="20884" y="16346"/>
                    <a:pt x="20884" y="16930"/>
                    <a:pt x="20884" y="17514"/>
                  </a:cubicBezTo>
                  <a:lnTo>
                    <a:pt x="21063" y="17514"/>
                  </a:lnTo>
                  <a:close/>
                  <a:moveTo>
                    <a:pt x="19988" y="17514"/>
                  </a:moveTo>
                  <a:cubicBezTo>
                    <a:pt x="19988" y="8757"/>
                    <a:pt x="19988" y="8757"/>
                    <a:pt x="19988" y="8757"/>
                  </a:cubicBezTo>
                  <a:cubicBezTo>
                    <a:pt x="19988" y="7005"/>
                    <a:pt x="20024" y="5838"/>
                    <a:pt x="20096" y="5838"/>
                  </a:cubicBezTo>
                  <a:cubicBezTo>
                    <a:pt x="20167" y="6422"/>
                    <a:pt x="20167" y="7005"/>
                    <a:pt x="20167" y="8173"/>
                  </a:cubicBezTo>
                  <a:cubicBezTo>
                    <a:pt x="20167" y="17514"/>
                    <a:pt x="20167" y="17514"/>
                    <a:pt x="20167" y="17514"/>
                  </a:cubicBezTo>
                  <a:cubicBezTo>
                    <a:pt x="20346" y="17514"/>
                    <a:pt x="20346" y="17514"/>
                    <a:pt x="20346" y="17514"/>
                  </a:cubicBezTo>
                  <a:cubicBezTo>
                    <a:pt x="20346" y="7005"/>
                    <a:pt x="20346" y="7005"/>
                    <a:pt x="20346" y="7005"/>
                  </a:cubicBezTo>
                  <a:cubicBezTo>
                    <a:pt x="20346" y="4670"/>
                    <a:pt x="20275" y="3503"/>
                    <a:pt x="20167" y="3503"/>
                  </a:cubicBezTo>
                  <a:cubicBezTo>
                    <a:pt x="20131" y="3503"/>
                    <a:pt x="20060" y="4086"/>
                    <a:pt x="19988" y="5254"/>
                  </a:cubicBezTo>
                  <a:cubicBezTo>
                    <a:pt x="19988" y="5254"/>
                    <a:pt x="19988" y="5254"/>
                    <a:pt x="19988" y="5254"/>
                  </a:cubicBezTo>
                  <a:cubicBezTo>
                    <a:pt x="19988" y="0"/>
                    <a:pt x="19988" y="0"/>
                    <a:pt x="19988" y="0"/>
                  </a:cubicBezTo>
                  <a:cubicBezTo>
                    <a:pt x="19809" y="0"/>
                    <a:pt x="19809" y="0"/>
                    <a:pt x="19809" y="0"/>
                  </a:cubicBezTo>
                  <a:cubicBezTo>
                    <a:pt x="19809" y="17514"/>
                    <a:pt x="19809" y="17514"/>
                    <a:pt x="19809" y="17514"/>
                  </a:cubicBezTo>
                  <a:lnTo>
                    <a:pt x="19988" y="17514"/>
                  </a:lnTo>
                  <a:close/>
                  <a:moveTo>
                    <a:pt x="19666" y="8757"/>
                  </a:moveTo>
                  <a:cubicBezTo>
                    <a:pt x="19666" y="7589"/>
                    <a:pt x="19666" y="7589"/>
                    <a:pt x="19666" y="7589"/>
                  </a:cubicBezTo>
                  <a:cubicBezTo>
                    <a:pt x="19666" y="5838"/>
                    <a:pt x="19594" y="3503"/>
                    <a:pt x="19415" y="3503"/>
                  </a:cubicBezTo>
                  <a:cubicBezTo>
                    <a:pt x="19272" y="3503"/>
                    <a:pt x="19164" y="4670"/>
                    <a:pt x="19164" y="8173"/>
                  </a:cubicBezTo>
                  <a:cubicBezTo>
                    <a:pt x="19164" y="12843"/>
                    <a:pt x="19164" y="12843"/>
                    <a:pt x="19164" y="12843"/>
                  </a:cubicBezTo>
                  <a:cubicBezTo>
                    <a:pt x="19128" y="16346"/>
                    <a:pt x="19236" y="17514"/>
                    <a:pt x="19415" y="17514"/>
                  </a:cubicBezTo>
                  <a:cubicBezTo>
                    <a:pt x="19594" y="17514"/>
                    <a:pt x="19666" y="16346"/>
                    <a:pt x="19666" y="13427"/>
                  </a:cubicBezTo>
                  <a:cubicBezTo>
                    <a:pt x="19666" y="12259"/>
                    <a:pt x="19666" y="12259"/>
                    <a:pt x="19666" y="12259"/>
                  </a:cubicBezTo>
                  <a:cubicBezTo>
                    <a:pt x="19487" y="12259"/>
                    <a:pt x="19487" y="12259"/>
                    <a:pt x="19487" y="12259"/>
                  </a:cubicBezTo>
                  <a:cubicBezTo>
                    <a:pt x="19487" y="13427"/>
                    <a:pt x="19487" y="13427"/>
                    <a:pt x="19487" y="13427"/>
                  </a:cubicBezTo>
                  <a:cubicBezTo>
                    <a:pt x="19451" y="14595"/>
                    <a:pt x="19451" y="15178"/>
                    <a:pt x="19415" y="15178"/>
                  </a:cubicBezTo>
                  <a:cubicBezTo>
                    <a:pt x="19343" y="15178"/>
                    <a:pt x="19343" y="14595"/>
                    <a:pt x="19343" y="12259"/>
                  </a:cubicBezTo>
                  <a:cubicBezTo>
                    <a:pt x="19343" y="8757"/>
                    <a:pt x="19343" y="8757"/>
                    <a:pt x="19343" y="8757"/>
                  </a:cubicBezTo>
                  <a:cubicBezTo>
                    <a:pt x="19343" y="7589"/>
                    <a:pt x="19343" y="5838"/>
                    <a:pt x="19415" y="5838"/>
                  </a:cubicBezTo>
                  <a:cubicBezTo>
                    <a:pt x="19451" y="5838"/>
                    <a:pt x="19451" y="6422"/>
                    <a:pt x="19487" y="7005"/>
                  </a:cubicBezTo>
                  <a:cubicBezTo>
                    <a:pt x="19487" y="8757"/>
                    <a:pt x="19487" y="8757"/>
                    <a:pt x="19487" y="8757"/>
                  </a:cubicBezTo>
                  <a:lnTo>
                    <a:pt x="19666" y="8757"/>
                  </a:lnTo>
                  <a:close/>
                  <a:moveTo>
                    <a:pt x="18484" y="12843"/>
                  </a:moveTo>
                  <a:cubicBezTo>
                    <a:pt x="18448" y="16930"/>
                    <a:pt x="18663" y="17514"/>
                    <a:pt x="18734" y="17514"/>
                  </a:cubicBezTo>
                  <a:cubicBezTo>
                    <a:pt x="19021" y="17514"/>
                    <a:pt x="19057" y="15178"/>
                    <a:pt x="19021" y="12843"/>
                  </a:cubicBezTo>
                  <a:cubicBezTo>
                    <a:pt x="19021" y="12259"/>
                    <a:pt x="18949" y="11092"/>
                    <a:pt x="18913" y="10508"/>
                  </a:cubicBezTo>
                  <a:cubicBezTo>
                    <a:pt x="18734" y="8757"/>
                    <a:pt x="18734" y="8757"/>
                    <a:pt x="18734" y="8757"/>
                  </a:cubicBezTo>
                  <a:cubicBezTo>
                    <a:pt x="18699" y="8173"/>
                    <a:pt x="18663" y="8173"/>
                    <a:pt x="18663" y="7005"/>
                  </a:cubicBezTo>
                  <a:cubicBezTo>
                    <a:pt x="18663" y="6422"/>
                    <a:pt x="18699" y="5838"/>
                    <a:pt x="18770" y="5838"/>
                  </a:cubicBezTo>
                  <a:cubicBezTo>
                    <a:pt x="18806" y="5838"/>
                    <a:pt x="18842" y="6422"/>
                    <a:pt x="18842" y="8173"/>
                  </a:cubicBezTo>
                  <a:cubicBezTo>
                    <a:pt x="19021" y="8173"/>
                    <a:pt x="19021" y="8173"/>
                    <a:pt x="19021" y="8173"/>
                  </a:cubicBezTo>
                  <a:cubicBezTo>
                    <a:pt x="19021" y="5254"/>
                    <a:pt x="18949" y="3503"/>
                    <a:pt x="18770" y="3503"/>
                  </a:cubicBezTo>
                  <a:cubicBezTo>
                    <a:pt x="18591" y="3503"/>
                    <a:pt x="18484" y="4670"/>
                    <a:pt x="18484" y="7005"/>
                  </a:cubicBezTo>
                  <a:cubicBezTo>
                    <a:pt x="18484" y="8757"/>
                    <a:pt x="18555" y="9924"/>
                    <a:pt x="18627" y="11092"/>
                  </a:cubicBezTo>
                  <a:cubicBezTo>
                    <a:pt x="18734" y="12259"/>
                    <a:pt x="18734" y="12259"/>
                    <a:pt x="18734" y="12259"/>
                  </a:cubicBezTo>
                  <a:cubicBezTo>
                    <a:pt x="18770" y="12843"/>
                    <a:pt x="18842" y="12843"/>
                    <a:pt x="18842" y="14011"/>
                  </a:cubicBezTo>
                  <a:cubicBezTo>
                    <a:pt x="18842" y="14595"/>
                    <a:pt x="18806" y="15178"/>
                    <a:pt x="18770" y="15178"/>
                  </a:cubicBezTo>
                  <a:cubicBezTo>
                    <a:pt x="18699" y="15178"/>
                    <a:pt x="18663" y="15178"/>
                    <a:pt x="18663" y="12843"/>
                  </a:cubicBezTo>
                  <a:lnTo>
                    <a:pt x="18484" y="12843"/>
                  </a:lnTo>
                  <a:close/>
                  <a:moveTo>
                    <a:pt x="17803" y="18681"/>
                  </a:moveTo>
                  <a:cubicBezTo>
                    <a:pt x="17839" y="21016"/>
                    <a:pt x="17910" y="21600"/>
                    <a:pt x="18054" y="21600"/>
                  </a:cubicBezTo>
                  <a:cubicBezTo>
                    <a:pt x="18304" y="21600"/>
                    <a:pt x="18340" y="19265"/>
                    <a:pt x="18340" y="16930"/>
                  </a:cubicBezTo>
                  <a:cubicBezTo>
                    <a:pt x="18340" y="4086"/>
                    <a:pt x="18340" y="4086"/>
                    <a:pt x="18340" y="4086"/>
                  </a:cubicBezTo>
                  <a:cubicBezTo>
                    <a:pt x="18161" y="4086"/>
                    <a:pt x="18161" y="4086"/>
                    <a:pt x="18161" y="4086"/>
                  </a:cubicBezTo>
                  <a:cubicBezTo>
                    <a:pt x="18161" y="5254"/>
                    <a:pt x="18161" y="5254"/>
                    <a:pt x="18161" y="5254"/>
                  </a:cubicBezTo>
                  <a:cubicBezTo>
                    <a:pt x="18161" y="5254"/>
                    <a:pt x="18161" y="5254"/>
                    <a:pt x="18161" y="5254"/>
                  </a:cubicBezTo>
                  <a:cubicBezTo>
                    <a:pt x="18125" y="4086"/>
                    <a:pt x="18090" y="3503"/>
                    <a:pt x="17982" y="3503"/>
                  </a:cubicBezTo>
                  <a:cubicBezTo>
                    <a:pt x="17875" y="3503"/>
                    <a:pt x="17803" y="4670"/>
                    <a:pt x="17803" y="8173"/>
                  </a:cubicBezTo>
                  <a:cubicBezTo>
                    <a:pt x="17803" y="13427"/>
                    <a:pt x="17803" y="13427"/>
                    <a:pt x="17803" y="13427"/>
                  </a:cubicBezTo>
                  <a:cubicBezTo>
                    <a:pt x="17803" y="15178"/>
                    <a:pt x="17839" y="17514"/>
                    <a:pt x="17982" y="17514"/>
                  </a:cubicBezTo>
                  <a:cubicBezTo>
                    <a:pt x="18090" y="17514"/>
                    <a:pt x="18125" y="16930"/>
                    <a:pt x="18161" y="15762"/>
                  </a:cubicBezTo>
                  <a:cubicBezTo>
                    <a:pt x="18161" y="15762"/>
                    <a:pt x="18161" y="15762"/>
                    <a:pt x="18161" y="15762"/>
                  </a:cubicBezTo>
                  <a:cubicBezTo>
                    <a:pt x="18161" y="17514"/>
                    <a:pt x="18161" y="17514"/>
                    <a:pt x="18161" y="17514"/>
                  </a:cubicBezTo>
                  <a:cubicBezTo>
                    <a:pt x="18161" y="18681"/>
                    <a:pt x="18161" y="19265"/>
                    <a:pt x="18090" y="19265"/>
                  </a:cubicBezTo>
                  <a:cubicBezTo>
                    <a:pt x="18054" y="19265"/>
                    <a:pt x="18018" y="19265"/>
                    <a:pt x="18018" y="19265"/>
                  </a:cubicBezTo>
                  <a:cubicBezTo>
                    <a:pt x="18018" y="19265"/>
                    <a:pt x="17982" y="19265"/>
                    <a:pt x="17982" y="18681"/>
                  </a:cubicBezTo>
                  <a:lnTo>
                    <a:pt x="17803" y="18681"/>
                  </a:lnTo>
                  <a:close/>
                  <a:moveTo>
                    <a:pt x="18161" y="8757"/>
                  </a:moveTo>
                  <a:cubicBezTo>
                    <a:pt x="18161" y="12843"/>
                    <a:pt x="18161" y="12843"/>
                    <a:pt x="18161" y="12843"/>
                  </a:cubicBezTo>
                  <a:cubicBezTo>
                    <a:pt x="18161" y="14595"/>
                    <a:pt x="18125" y="15178"/>
                    <a:pt x="18054" y="15178"/>
                  </a:cubicBezTo>
                  <a:cubicBezTo>
                    <a:pt x="18018" y="15178"/>
                    <a:pt x="17982" y="14011"/>
                    <a:pt x="17982" y="12843"/>
                  </a:cubicBezTo>
                  <a:cubicBezTo>
                    <a:pt x="17982" y="8757"/>
                    <a:pt x="17982" y="8757"/>
                    <a:pt x="17982" y="8757"/>
                  </a:cubicBezTo>
                  <a:cubicBezTo>
                    <a:pt x="17982" y="7589"/>
                    <a:pt x="17982" y="5838"/>
                    <a:pt x="18090" y="5838"/>
                  </a:cubicBezTo>
                  <a:cubicBezTo>
                    <a:pt x="18161" y="5838"/>
                    <a:pt x="18161" y="8173"/>
                    <a:pt x="18161" y="8757"/>
                  </a:cubicBezTo>
                  <a:moveTo>
                    <a:pt x="17301" y="4086"/>
                  </a:moveTo>
                  <a:cubicBezTo>
                    <a:pt x="17087" y="4086"/>
                    <a:pt x="17087" y="4086"/>
                    <a:pt x="17087" y="4086"/>
                  </a:cubicBezTo>
                  <a:cubicBezTo>
                    <a:pt x="17087" y="17514"/>
                    <a:pt x="17087" y="17514"/>
                    <a:pt x="17087" y="17514"/>
                  </a:cubicBezTo>
                  <a:cubicBezTo>
                    <a:pt x="17301" y="17514"/>
                    <a:pt x="17301" y="17514"/>
                    <a:pt x="17301" y="17514"/>
                  </a:cubicBezTo>
                  <a:cubicBezTo>
                    <a:pt x="17301" y="8757"/>
                    <a:pt x="17301" y="8757"/>
                    <a:pt x="17301" y="8757"/>
                  </a:cubicBezTo>
                  <a:cubicBezTo>
                    <a:pt x="17266" y="7589"/>
                    <a:pt x="17301" y="6422"/>
                    <a:pt x="17373" y="6422"/>
                  </a:cubicBezTo>
                  <a:cubicBezTo>
                    <a:pt x="17445" y="6422"/>
                    <a:pt x="17445" y="7005"/>
                    <a:pt x="17445" y="8757"/>
                  </a:cubicBezTo>
                  <a:cubicBezTo>
                    <a:pt x="17445" y="17514"/>
                    <a:pt x="17445" y="17514"/>
                    <a:pt x="17445" y="17514"/>
                  </a:cubicBezTo>
                  <a:cubicBezTo>
                    <a:pt x="17624" y="17514"/>
                    <a:pt x="17624" y="17514"/>
                    <a:pt x="17624" y="17514"/>
                  </a:cubicBezTo>
                  <a:cubicBezTo>
                    <a:pt x="17624" y="7005"/>
                    <a:pt x="17624" y="7005"/>
                    <a:pt x="17624" y="7005"/>
                  </a:cubicBezTo>
                  <a:cubicBezTo>
                    <a:pt x="17660" y="4670"/>
                    <a:pt x="17552" y="3503"/>
                    <a:pt x="17445" y="3503"/>
                  </a:cubicBezTo>
                  <a:cubicBezTo>
                    <a:pt x="17409" y="3503"/>
                    <a:pt x="17337" y="4086"/>
                    <a:pt x="17301" y="5254"/>
                  </a:cubicBezTo>
                  <a:cubicBezTo>
                    <a:pt x="17301" y="5254"/>
                    <a:pt x="17301" y="5254"/>
                    <a:pt x="17301" y="5254"/>
                  </a:cubicBezTo>
                  <a:lnTo>
                    <a:pt x="17301" y="4086"/>
                  </a:lnTo>
                  <a:close/>
                  <a:moveTo>
                    <a:pt x="16728" y="17514"/>
                  </a:moveTo>
                  <a:cubicBezTo>
                    <a:pt x="16907" y="17514"/>
                    <a:pt x="16907" y="17514"/>
                    <a:pt x="16907" y="17514"/>
                  </a:cubicBezTo>
                  <a:cubicBezTo>
                    <a:pt x="16907" y="4086"/>
                    <a:pt x="16907" y="4086"/>
                    <a:pt x="16907" y="4086"/>
                  </a:cubicBezTo>
                  <a:cubicBezTo>
                    <a:pt x="16728" y="4086"/>
                    <a:pt x="16728" y="4086"/>
                    <a:pt x="16728" y="4086"/>
                  </a:cubicBezTo>
                  <a:cubicBezTo>
                    <a:pt x="16728" y="12843"/>
                    <a:pt x="16728" y="12843"/>
                    <a:pt x="16728" y="12843"/>
                  </a:cubicBezTo>
                  <a:cubicBezTo>
                    <a:pt x="16728" y="13427"/>
                    <a:pt x="16728" y="15178"/>
                    <a:pt x="16657" y="15178"/>
                  </a:cubicBezTo>
                  <a:cubicBezTo>
                    <a:pt x="16621" y="15178"/>
                    <a:pt x="16585" y="15178"/>
                    <a:pt x="16585" y="14595"/>
                  </a:cubicBezTo>
                  <a:cubicBezTo>
                    <a:pt x="16549" y="14595"/>
                    <a:pt x="16549" y="13427"/>
                    <a:pt x="16549" y="12843"/>
                  </a:cubicBezTo>
                  <a:cubicBezTo>
                    <a:pt x="16549" y="4086"/>
                    <a:pt x="16549" y="4086"/>
                    <a:pt x="16549" y="4086"/>
                  </a:cubicBezTo>
                  <a:cubicBezTo>
                    <a:pt x="16370" y="4086"/>
                    <a:pt x="16370" y="4086"/>
                    <a:pt x="16370" y="4086"/>
                  </a:cubicBezTo>
                  <a:cubicBezTo>
                    <a:pt x="16370" y="14011"/>
                    <a:pt x="16370" y="14011"/>
                    <a:pt x="16370" y="14011"/>
                  </a:cubicBezTo>
                  <a:cubicBezTo>
                    <a:pt x="16370" y="16346"/>
                    <a:pt x="16406" y="17514"/>
                    <a:pt x="16549" y="17514"/>
                  </a:cubicBezTo>
                  <a:cubicBezTo>
                    <a:pt x="16657" y="17514"/>
                    <a:pt x="16693" y="16930"/>
                    <a:pt x="16728" y="15178"/>
                  </a:cubicBezTo>
                  <a:cubicBezTo>
                    <a:pt x="16728" y="15178"/>
                    <a:pt x="16728" y="15178"/>
                    <a:pt x="16728" y="15178"/>
                  </a:cubicBezTo>
                  <a:lnTo>
                    <a:pt x="16728" y="17514"/>
                  </a:lnTo>
                  <a:close/>
                  <a:moveTo>
                    <a:pt x="15654" y="11676"/>
                  </a:moveTo>
                  <a:cubicBezTo>
                    <a:pt x="15654" y="13427"/>
                    <a:pt x="15690" y="15178"/>
                    <a:pt x="15690" y="15762"/>
                  </a:cubicBezTo>
                  <a:cubicBezTo>
                    <a:pt x="15761" y="17514"/>
                    <a:pt x="15833" y="17514"/>
                    <a:pt x="15904" y="17514"/>
                  </a:cubicBezTo>
                  <a:cubicBezTo>
                    <a:pt x="16012" y="17514"/>
                    <a:pt x="16084" y="17514"/>
                    <a:pt x="16155" y="16346"/>
                  </a:cubicBezTo>
                  <a:cubicBezTo>
                    <a:pt x="16227" y="15178"/>
                    <a:pt x="16191" y="13427"/>
                    <a:pt x="16191" y="12259"/>
                  </a:cubicBezTo>
                  <a:cubicBezTo>
                    <a:pt x="16191" y="0"/>
                    <a:pt x="16191" y="0"/>
                    <a:pt x="16191" y="0"/>
                  </a:cubicBezTo>
                  <a:cubicBezTo>
                    <a:pt x="16012" y="0"/>
                    <a:pt x="16012" y="0"/>
                    <a:pt x="16012" y="0"/>
                  </a:cubicBezTo>
                  <a:cubicBezTo>
                    <a:pt x="16012" y="13427"/>
                    <a:pt x="16012" y="13427"/>
                    <a:pt x="16012" y="13427"/>
                  </a:cubicBezTo>
                  <a:cubicBezTo>
                    <a:pt x="16012" y="14011"/>
                    <a:pt x="16012" y="15178"/>
                    <a:pt x="15940" y="15178"/>
                  </a:cubicBezTo>
                  <a:cubicBezTo>
                    <a:pt x="15869" y="15178"/>
                    <a:pt x="15869" y="14595"/>
                    <a:pt x="15869" y="14011"/>
                  </a:cubicBezTo>
                  <a:cubicBezTo>
                    <a:pt x="15869" y="11676"/>
                    <a:pt x="15869" y="11676"/>
                    <a:pt x="15869" y="11676"/>
                  </a:cubicBezTo>
                  <a:lnTo>
                    <a:pt x="15654" y="11676"/>
                  </a:lnTo>
                  <a:close/>
                  <a:moveTo>
                    <a:pt x="15045" y="4086"/>
                  </a:moveTo>
                  <a:cubicBezTo>
                    <a:pt x="14866" y="4086"/>
                    <a:pt x="14866" y="4086"/>
                    <a:pt x="14866" y="4086"/>
                  </a:cubicBezTo>
                  <a:cubicBezTo>
                    <a:pt x="14866" y="17514"/>
                    <a:pt x="14866" y="17514"/>
                    <a:pt x="14866" y="17514"/>
                  </a:cubicBezTo>
                  <a:cubicBezTo>
                    <a:pt x="15045" y="17514"/>
                    <a:pt x="15045" y="17514"/>
                    <a:pt x="15045" y="17514"/>
                  </a:cubicBezTo>
                  <a:cubicBezTo>
                    <a:pt x="15045" y="8757"/>
                    <a:pt x="15045" y="8757"/>
                    <a:pt x="15045" y="8757"/>
                  </a:cubicBezTo>
                  <a:cubicBezTo>
                    <a:pt x="15045" y="7589"/>
                    <a:pt x="15081" y="6422"/>
                    <a:pt x="15152" y="6422"/>
                  </a:cubicBezTo>
                  <a:cubicBezTo>
                    <a:pt x="15224" y="6422"/>
                    <a:pt x="15224" y="7005"/>
                    <a:pt x="15224" y="8757"/>
                  </a:cubicBezTo>
                  <a:cubicBezTo>
                    <a:pt x="15224" y="17514"/>
                    <a:pt x="15224" y="17514"/>
                    <a:pt x="15224" y="17514"/>
                  </a:cubicBezTo>
                  <a:cubicBezTo>
                    <a:pt x="15403" y="17514"/>
                    <a:pt x="15403" y="17514"/>
                    <a:pt x="15403" y="17514"/>
                  </a:cubicBezTo>
                  <a:cubicBezTo>
                    <a:pt x="15403" y="7005"/>
                    <a:pt x="15403" y="7005"/>
                    <a:pt x="15403" y="7005"/>
                  </a:cubicBezTo>
                  <a:cubicBezTo>
                    <a:pt x="15403" y="4670"/>
                    <a:pt x="15331" y="3503"/>
                    <a:pt x="15224" y="3503"/>
                  </a:cubicBezTo>
                  <a:cubicBezTo>
                    <a:pt x="15188" y="3503"/>
                    <a:pt x="15116" y="4086"/>
                    <a:pt x="15045" y="5254"/>
                  </a:cubicBezTo>
                  <a:cubicBezTo>
                    <a:pt x="15045" y="5254"/>
                    <a:pt x="15045" y="5254"/>
                    <a:pt x="15045" y="5254"/>
                  </a:cubicBezTo>
                  <a:lnTo>
                    <a:pt x="15045" y="4086"/>
                  </a:lnTo>
                  <a:close/>
                  <a:moveTo>
                    <a:pt x="14328" y="8757"/>
                  </a:moveTo>
                  <a:cubicBezTo>
                    <a:pt x="14328" y="8173"/>
                    <a:pt x="14328" y="8173"/>
                    <a:pt x="14328" y="8173"/>
                  </a:cubicBezTo>
                  <a:cubicBezTo>
                    <a:pt x="14328" y="7005"/>
                    <a:pt x="14328" y="5838"/>
                    <a:pt x="14436" y="5838"/>
                  </a:cubicBezTo>
                  <a:cubicBezTo>
                    <a:pt x="14507" y="5838"/>
                    <a:pt x="14507" y="6422"/>
                    <a:pt x="14507" y="7589"/>
                  </a:cubicBezTo>
                  <a:cubicBezTo>
                    <a:pt x="14507" y="8757"/>
                    <a:pt x="14507" y="8757"/>
                    <a:pt x="14507" y="8757"/>
                  </a:cubicBezTo>
                  <a:lnTo>
                    <a:pt x="14328" y="8757"/>
                  </a:lnTo>
                  <a:close/>
                  <a:moveTo>
                    <a:pt x="14149" y="12259"/>
                  </a:moveTo>
                  <a:cubicBezTo>
                    <a:pt x="14149" y="15762"/>
                    <a:pt x="14221" y="17514"/>
                    <a:pt x="14436" y="17514"/>
                  </a:cubicBezTo>
                  <a:cubicBezTo>
                    <a:pt x="14615" y="17514"/>
                    <a:pt x="14722" y="15762"/>
                    <a:pt x="14687" y="12843"/>
                  </a:cubicBezTo>
                  <a:cubicBezTo>
                    <a:pt x="14507" y="12843"/>
                    <a:pt x="14507" y="12843"/>
                    <a:pt x="14507" y="12843"/>
                  </a:cubicBezTo>
                  <a:cubicBezTo>
                    <a:pt x="14507" y="14595"/>
                    <a:pt x="14507" y="15178"/>
                    <a:pt x="14436" y="15178"/>
                  </a:cubicBezTo>
                  <a:cubicBezTo>
                    <a:pt x="14364" y="15178"/>
                    <a:pt x="14328" y="15178"/>
                    <a:pt x="14328" y="13427"/>
                  </a:cubicBezTo>
                  <a:cubicBezTo>
                    <a:pt x="14328" y="11092"/>
                    <a:pt x="14328" y="11092"/>
                    <a:pt x="14328" y="11092"/>
                  </a:cubicBezTo>
                  <a:cubicBezTo>
                    <a:pt x="14687" y="11092"/>
                    <a:pt x="14687" y="11092"/>
                    <a:pt x="14687" y="11092"/>
                  </a:cubicBezTo>
                  <a:cubicBezTo>
                    <a:pt x="14687" y="9341"/>
                    <a:pt x="14687" y="9341"/>
                    <a:pt x="14687" y="9341"/>
                  </a:cubicBezTo>
                  <a:cubicBezTo>
                    <a:pt x="14687" y="5838"/>
                    <a:pt x="14687" y="3503"/>
                    <a:pt x="14400" y="3503"/>
                  </a:cubicBezTo>
                  <a:cubicBezTo>
                    <a:pt x="14221" y="3503"/>
                    <a:pt x="14149" y="5254"/>
                    <a:pt x="14149" y="8757"/>
                  </a:cubicBezTo>
                  <a:lnTo>
                    <a:pt x="14149" y="12259"/>
                  </a:lnTo>
                  <a:close/>
                  <a:moveTo>
                    <a:pt x="13612" y="17514"/>
                  </a:moveTo>
                  <a:cubicBezTo>
                    <a:pt x="13612" y="8757"/>
                    <a:pt x="13612" y="8757"/>
                    <a:pt x="13612" y="8757"/>
                  </a:cubicBezTo>
                  <a:cubicBezTo>
                    <a:pt x="13612" y="7005"/>
                    <a:pt x="13648" y="5838"/>
                    <a:pt x="13719" y="5838"/>
                  </a:cubicBezTo>
                  <a:cubicBezTo>
                    <a:pt x="13791" y="6422"/>
                    <a:pt x="13791" y="7005"/>
                    <a:pt x="13791" y="8173"/>
                  </a:cubicBezTo>
                  <a:cubicBezTo>
                    <a:pt x="13791" y="17514"/>
                    <a:pt x="13791" y="17514"/>
                    <a:pt x="13791" y="17514"/>
                  </a:cubicBezTo>
                  <a:cubicBezTo>
                    <a:pt x="13970" y="17514"/>
                    <a:pt x="13970" y="17514"/>
                    <a:pt x="13970" y="17514"/>
                  </a:cubicBezTo>
                  <a:cubicBezTo>
                    <a:pt x="13970" y="7005"/>
                    <a:pt x="13970" y="7005"/>
                    <a:pt x="13970" y="7005"/>
                  </a:cubicBezTo>
                  <a:cubicBezTo>
                    <a:pt x="13970" y="4670"/>
                    <a:pt x="13899" y="3503"/>
                    <a:pt x="13791" y="3503"/>
                  </a:cubicBezTo>
                  <a:cubicBezTo>
                    <a:pt x="13755" y="3503"/>
                    <a:pt x="13684" y="4086"/>
                    <a:pt x="13612" y="5254"/>
                  </a:cubicBezTo>
                  <a:cubicBezTo>
                    <a:pt x="13612" y="5254"/>
                    <a:pt x="13612" y="5254"/>
                    <a:pt x="13612" y="5254"/>
                  </a:cubicBezTo>
                  <a:cubicBezTo>
                    <a:pt x="13612" y="0"/>
                    <a:pt x="13612" y="0"/>
                    <a:pt x="13612" y="0"/>
                  </a:cubicBezTo>
                  <a:cubicBezTo>
                    <a:pt x="13433" y="0"/>
                    <a:pt x="13433" y="0"/>
                    <a:pt x="13433" y="0"/>
                  </a:cubicBezTo>
                  <a:cubicBezTo>
                    <a:pt x="13433" y="17514"/>
                    <a:pt x="13433" y="17514"/>
                    <a:pt x="13433" y="17514"/>
                  </a:cubicBezTo>
                  <a:lnTo>
                    <a:pt x="13612" y="17514"/>
                  </a:lnTo>
                  <a:close/>
                  <a:moveTo>
                    <a:pt x="13290" y="8757"/>
                  </a:moveTo>
                  <a:cubicBezTo>
                    <a:pt x="13290" y="7589"/>
                    <a:pt x="13290" y="7589"/>
                    <a:pt x="13290" y="7589"/>
                  </a:cubicBezTo>
                  <a:cubicBezTo>
                    <a:pt x="13290" y="5838"/>
                    <a:pt x="13218" y="3503"/>
                    <a:pt x="13039" y="3503"/>
                  </a:cubicBezTo>
                  <a:cubicBezTo>
                    <a:pt x="12896" y="3503"/>
                    <a:pt x="12788" y="4670"/>
                    <a:pt x="12788" y="8173"/>
                  </a:cubicBezTo>
                  <a:cubicBezTo>
                    <a:pt x="12788" y="12843"/>
                    <a:pt x="12788" y="12843"/>
                    <a:pt x="12788" y="12843"/>
                  </a:cubicBezTo>
                  <a:cubicBezTo>
                    <a:pt x="12788" y="16346"/>
                    <a:pt x="12860" y="17514"/>
                    <a:pt x="13039" y="17514"/>
                  </a:cubicBezTo>
                  <a:cubicBezTo>
                    <a:pt x="13218" y="17514"/>
                    <a:pt x="13290" y="16346"/>
                    <a:pt x="13290" y="13427"/>
                  </a:cubicBezTo>
                  <a:cubicBezTo>
                    <a:pt x="13290" y="12259"/>
                    <a:pt x="13290" y="12259"/>
                    <a:pt x="13290" y="12259"/>
                  </a:cubicBezTo>
                  <a:cubicBezTo>
                    <a:pt x="13110" y="12259"/>
                    <a:pt x="13110" y="12259"/>
                    <a:pt x="13110" y="12259"/>
                  </a:cubicBezTo>
                  <a:cubicBezTo>
                    <a:pt x="13110" y="13427"/>
                    <a:pt x="13110" y="13427"/>
                    <a:pt x="13110" y="13427"/>
                  </a:cubicBezTo>
                  <a:cubicBezTo>
                    <a:pt x="13110" y="14595"/>
                    <a:pt x="13110" y="15178"/>
                    <a:pt x="13039" y="15178"/>
                  </a:cubicBezTo>
                  <a:cubicBezTo>
                    <a:pt x="13003" y="15178"/>
                    <a:pt x="12967" y="14595"/>
                    <a:pt x="12967" y="12259"/>
                  </a:cubicBezTo>
                  <a:cubicBezTo>
                    <a:pt x="12967" y="8757"/>
                    <a:pt x="12967" y="8757"/>
                    <a:pt x="12967" y="8757"/>
                  </a:cubicBezTo>
                  <a:cubicBezTo>
                    <a:pt x="12967" y="7589"/>
                    <a:pt x="12967" y="5838"/>
                    <a:pt x="13039" y="5838"/>
                  </a:cubicBezTo>
                  <a:cubicBezTo>
                    <a:pt x="13075" y="5838"/>
                    <a:pt x="13110" y="6422"/>
                    <a:pt x="13110" y="7005"/>
                  </a:cubicBezTo>
                  <a:cubicBezTo>
                    <a:pt x="13110" y="8757"/>
                    <a:pt x="13110" y="8757"/>
                    <a:pt x="13110" y="8757"/>
                  </a:cubicBezTo>
                  <a:lnTo>
                    <a:pt x="13290" y="8757"/>
                  </a:lnTo>
                  <a:close/>
                  <a:moveTo>
                    <a:pt x="12107" y="12843"/>
                  </a:moveTo>
                  <a:cubicBezTo>
                    <a:pt x="12107" y="16930"/>
                    <a:pt x="12287" y="17514"/>
                    <a:pt x="12394" y="17514"/>
                  </a:cubicBezTo>
                  <a:cubicBezTo>
                    <a:pt x="12645" y="17514"/>
                    <a:pt x="12681" y="15178"/>
                    <a:pt x="12645" y="12843"/>
                  </a:cubicBezTo>
                  <a:cubicBezTo>
                    <a:pt x="12645" y="12259"/>
                    <a:pt x="12573" y="11092"/>
                    <a:pt x="12537" y="10508"/>
                  </a:cubicBezTo>
                  <a:cubicBezTo>
                    <a:pt x="12394" y="8757"/>
                    <a:pt x="12394" y="8757"/>
                    <a:pt x="12394" y="8757"/>
                  </a:cubicBezTo>
                  <a:cubicBezTo>
                    <a:pt x="12358" y="8173"/>
                    <a:pt x="12322" y="8173"/>
                    <a:pt x="12322" y="7005"/>
                  </a:cubicBezTo>
                  <a:cubicBezTo>
                    <a:pt x="12322" y="6422"/>
                    <a:pt x="12358" y="5838"/>
                    <a:pt x="12394" y="5838"/>
                  </a:cubicBezTo>
                  <a:cubicBezTo>
                    <a:pt x="12466" y="5838"/>
                    <a:pt x="12466" y="6422"/>
                    <a:pt x="12466" y="8173"/>
                  </a:cubicBezTo>
                  <a:cubicBezTo>
                    <a:pt x="12645" y="8173"/>
                    <a:pt x="12645" y="8173"/>
                    <a:pt x="12645" y="8173"/>
                  </a:cubicBezTo>
                  <a:cubicBezTo>
                    <a:pt x="12681" y="5254"/>
                    <a:pt x="12573" y="3503"/>
                    <a:pt x="12394" y="3503"/>
                  </a:cubicBezTo>
                  <a:cubicBezTo>
                    <a:pt x="12215" y="3503"/>
                    <a:pt x="12107" y="4670"/>
                    <a:pt x="12107" y="7005"/>
                  </a:cubicBezTo>
                  <a:cubicBezTo>
                    <a:pt x="12107" y="8757"/>
                    <a:pt x="12179" y="9924"/>
                    <a:pt x="12287" y="11092"/>
                  </a:cubicBezTo>
                  <a:cubicBezTo>
                    <a:pt x="12394" y="12259"/>
                    <a:pt x="12394" y="12259"/>
                    <a:pt x="12394" y="12259"/>
                  </a:cubicBezTo>
                  <a:cubicBezTo>
                    <a:pt x="12430" y="12843"/>
                    <a:pt x="12466" y="12843"/>
                    <a:pt x="12466" y="14011"/>
                  </a:cubicBezTo>
                  <a:cubicBezTo>
                    <a:pt x="12466" y="14595"/>
                    <a:pt x="12430" y="15178"/>
                    <a:pt x="12394" y="15178"/>
                  </a:cubicBezTo>
                  <a:cubicBezTo>
                    <a:pt x="12358" y="15178"/>
                    <a:pt x="12287" y="15178"/>
                    <a:pt x="12322" y="12843"/>
                  </a:cubicBezTo>
                  <a:lnTo>
                    <a:pt x="12107" y="12843"/>
                  </a:lnTo>
                  <a:close/>
                  <a:moveTo>
                    <a:pt x="11964" y="0"/>
                  </a:moveTo>
                  <a:cubicBezTo>
                    <a:pt x="11785" y="0"/>
                    <a:pt x="11785" y="0"/>
                    <a:pt x="11785" y="0"/>
                  </a:cubicBezTo>
                  <a:cubicBezTo>
                    <a:pt x="11785" y="2335"/>
                    <a:pt x="11785" y="2335"/>
                    <a:pt x="11785" y="2335"/>
                  </a:cubicBezTo>
                  <a:cubicBezTo>
                    <a:pt x="11964" y="2335"/>
                    <a:pt x="11964" y="2335"/>
                    <a:pt x="11964" y="2335"/>
                  </a:cubicBezTo>
                  <a:lnTo>
                    <a:pt x="11964" y="0"/>
                  </a:lnTo>
                  <a:close/>
                  <a:moveTo>
                    <a:pt x="11964" y="4086"/>
                  </a:moveTo>
                  <a:cubicBezTo>
                    <a:pt x="11785" y="4086"/>
                    <a:pt x="11785" y="4086"/>
                    <a:pt x="11785" y="4086"/>
                  </a:cubicBezTo>
                  <a:cubicBezTo>
                    <a:pt x="11785" y="17514"/>
                    <a:pt x="11785" y="17514"/>
                    <a:pt x="11785" y="17514"/>
                  </a:cubicBezTo>
                  <a:cubicBezTo>
                    <a:pt x="11964" y="17514"/>
                    <a:pt x="11964" y="17514"/>
                    <a:pt x="11964" y="17514"/>
                  </a:cubicBezTo>
                  <a:lnTo>
                    <a:pt x="11964" y="4086"/>
                  </a:lnTo>
                  <a:close/>
                  <a:moveTo>
                    <a:pt x="11570" y="0"/>
                  </a:moveTo>
                  <a:cubicBezTo>
                    <a:pt x="11391" y="0"/>
                    <a:pt x="11391" y="0"/>
                    <a:pt x="11391" y="0"/>
                  </a:cubicBezTo>
                  <a:cubicBezTo>
                    <a:pt x="11391" y="17514"/>
                    <a:pt x="11391" y="17514"/>
                    <a:pt x="11391" y="17514"/>
                  </a:cubicBezTo>
                  <a:cubicBezTo>
                    <a:pt x="11570" y="17514"/>
                    <a:pt x="11570" y="17514"/>
                    <a:pt x="11570" y="17514"/>
                  </a:cubicBezTo>
                  <a:lnTo>
                    <a:pt x="11570" y="0"/>
                  </a:lnTo>
                  <a:close/>
                  <a:moveTo>
                    <a:pt x="10925" y="17514"/>
                  </a:moveTo>
                  <a:cubicBezTo>
                    <a:pt x="11176" y="17514"/>
                    <a:pt x="11212" y="15762"/>
                    <a:pt x="11212" y="11092"/>
                  </a:cubicBezTo>
                  <a:cubicBezTo>
                    <a:pt x="11212" y="6422"/>
                    <a:pt x="11212" y="3503"/>
                    <a:pt x="10925" y="3503"/>
                  </a:cubicBezTo>
                  <a:cubicBezTo>
                    <a:pt x="10639" y="3503"/>
                    <a:pt x="10639" y="6422"/>
                    <a:pt x="10639" y="11092"/>
                  </a:cubicBezTo>
                  <a:cubicBezTo>
                    <a:pt x="10639" y="15762"/>
                    <a:pt x="10675" y="17514"/>
                    <a:pt x="10925" y="17514"/>
                  </a:cubicBezTo>
                  <a:moveTo>
                    <a:pt x="10818" y="8757"/>
                  </a:moveTo>
                  <a:cubicBezTo>
                    <a:pt x="10818" y="7589"/>
                    <a:pt x="10818" y="5838"/>
                    <a:pt x="10925" y="5838"/>
                  </a:cubicBezTo>
                  <a:cubicBezTo>
                    <a:pt x="11033" y="5838"/>
                    <a:pt x="11033" y="7589"/>
                    <a:pt x="11033" y="8757"/>
                  </a:cubicBezTo>
                  <a:cubicBezTo>
                    <a:pt x="11033" y="12843"/>
                    <a:pt x="11033" y="12843"/>
                    <a:pt x="11033" y="12843"/>
                  </a:cubicBezTo>
                  <a:cubicBezTo>
                    <a:pt x="11033" y="14595"/>
                    <a:pt x="10997" y="15178"/>
                    <a:pt x="10925" y="15178"/>
                  </a:cubicBezTo>
                  <a:cubicBezTo>
                    <a:pt x="10854" y="15178"/>
                    <a:pt x="10818" y="14595"/>
                    <a:pt x="10818" y="12843"/>
                  </a:cubicBezTo>
                  <a:lnTo>
                    <a:pt x="10818" y="8757"/>
                  </a:lnTo>
                  <a:close/>
                  <a:moveTo>
                    <a:pt x="10137" y="17514"/>
                  </a:moveTo>
                  <a:cubicBezTo>
                    <a:pt x="10137" y="8757"/>
                    <a:pt x="10137" y="8757"/>
                    <a:pt x="10137" y="8757"/>
                  </a:cubicBezTo>
                  <a:cubicBezTo>
                    <a:pt x="10137" y="7005"/>
                    <a:pt x="10137" y="5838"/>
                    <a:pt x="10209" y="5838"/>
                  </a:cubicBezTo>
                  <a:cubicBezTo>
                    <a:pt x="10281" y="6422"/>
                    <a:pt x="10281" y="7005"/>
                    <a:pt x="10281" y="8173"/>
                  </a:cubicBezTo>
                  <a:cubicBezTo>
                    <a:pt x="10281" y="17514"/>
                    <a:pt x="10281" y="17514"/>
                    <a:pt x="10281" y="17514"/>
                  </a:cubicBezTo>
                  <a:cubicBezTo>
                    <a:pt x="10496" y="17514"/>
                    <a:pt x="10496" y="17514"/>
                    <a:pt x="10496" y="17514"/>
                  </a:cubicBezTo>
                  <a:cubicBezTo>
                    <a:pt x="10496" y="7005"/>
                    <a:pt x="10496" y="7005"/>
                    <a:pt x="10496" y="7005"/>
                  </a:cubicBezTo>
                  <a:cubicBezTo>
                    <a:pt x="10496" y="4670"/>
                    <a:pt x="10388" y="3503"/>
                    <a:pt x="10281" y="3503"/>
                  </a:cubicBezTo>
                  <a:cubicBezTo>
                    <a:pt x="10245" y="3503"/>
                    <a:pt x="10173" y="4086"/>
                    <a:pt x="10137" y="5254"/>
                  </a:cubicBezTo>
                  <a:cubicBezTo>
                    <a:pt x="10137" y="5254"/>
                    <a:pt x="10137" y="5254"/>
                    <a:pt x="10137" y="5254"/>
                  </a:cubicBezTo>
                  <a:cubicBezTo>
                    <a:pt x="10137" y="0"/>
                    <a:pt x="10137" y="0"/>
                    <a:pt x="10137" y="0"/>
                  </a:cubicBezTo>
                  <a:cubicBezTo>
                    <a:pt x="9922" y="0"/>
                    <a:pt x="9922" y="0"/>
                    <a:pt x="9922" y="0"/>
                  </a:cubicBezTo>
                  <a:cubicBezTo>
                    <a:pt x="9922" y="17514"/>
                    <a:pt x="9922" y="17514"/>
                    <a:pt x="9922" y="17514"/>
                  </a:cubicBezTo>
                  <a:lnTo>
                    <a:pt x="10137" y="17514"/>
                  </a:lnTo>
                  <a:close/>
                  <a:moveTo>
                    <a:pt x="9779" y="15178"/>
                  </a:moveTo>
                  <a:cubicBezTo>
                    <a:pt x="9743" y="15178"/>
                    <a:pt x="9707" y="15178"/>
                    <a:pt x="9707" y="14595"/>
                  </a:cubicBezTo>
                  <a:cubicBezTo>
                    <a:pt x="9707" y="6422"/>
                    <a:pt x="9707" y="6422"/>
                    <a:pt x="9707" y="6422"/>
                  </a:cubicBezTo>
                  <a:cubicBezTo>
                    <a:pt x="9779" y="6422"/>
                    <a:pt x="9779" y="6422"/>
                    <a:pt x="9779" y="6422"/>
                  </a:cubicBezTo>
                  <a:cubicBezTo>
                    <a:pt x="9779" y="4086"/>
                    <a:pt x="9779" y="4086"/>
                    <a:pt x="9779" y="4086"/>
                  </a:cubicBezTo>
                  <a:cubicBezTo>
                    <a:pt x="9707" y="4086"/>
                    <a:pt x="9707" y="4086"/>
                    <a:pt x="9707" y="4086"/>
                  </a:cubicBezTo>
                  <a:cubicBezTo>
                    <a:pt x="9707" y="584"/>
                    <a:pt x="9707" y="584"/>
                    <a:pt x="9707" y="584"/>
                  </a:cubicBezTo>
                  <a:cubicBezTo>
                    <a:pt x="9528" y="584"/>
                    <a:pt x="9528" y="584"/>
                    <a:pt x="9528" y="584"/>
                  </a:cubicBezTo>
                  <a:cubicBezTo>
                    <a:pt x="9528" y="4086"/>
                    <a:pt x="9528" y="4086"/>
                    <a:pt x="9528" y="4086"/>
                  </a:cubicBezTo>
                  <a:cubicBezTo>
                    <a:pt x="9457" y="4086"/>
                    <a:pt x="9457" y="4086"/>
                    <a:pt x="9457" y="4086"/>
                  </a:cubicBezTo>
                  <a:cubicBezTo>
                    <a:pt x="9457" y="6422"/>
                    <a:pt x="9457" y="6422"/>
                    <a:pt x="9457" y="6422"/>
                  </a:cubicBezTo>
                  <a:cubicBezTo>
                    <a:pt x="9528" y="6422"/>
                    <a:pt x="9528" y="6422"/>
                    <a:pt x="9528" y="6422"/>
                  </a:cubicBezTo>
                  <a:cubicBezTo>
                    <a:pt x="9528" y="15178"/>
                    <a:pt x="9528" y="15178"/>
                    <a:pt x="9528" y="15178"/>
                  </a:cubicBezTo>
                  <a:cubicBezTo>
                    <a:pt x="9528" y="17514"/>
                    <a:pt x="9672" y="17514"/>
                    <a:pt x="9779" y="17514"/>
                  </a:cubicBezTo>
                  <a:lnTo>
                    <a:pt x="9779" y="15178"/>
                  </a:lnTo>
                  <a:close/>
                  <a:moveTo>
                    <a:pt x="9134" y="11676"/>
                  </a:moveTo>
                  <a:cubicBezTo>
                    <a:pt x="9134" y="12843"/>
                    <a:pt x="9134" y="15178"/>
                    <a:pt x="9027" y="15178"/>
                  </a:cubicBezTo>
                  <a:cubicBezTo>
                    <a:pt x="8955" y="15178"/>
                    <a:pt x="8955" y="14595"/>
                    <a:pt x="8955" y="13427"/>
                  </a:cubicBezTo>
                  <a:cubicBezTo>
                    <a:pt x="8955" y="12843"/>
                    <a:pt x="8955" y="12259"/>
                    <a:pt x="8991" y="12259"/>
                  </a:cubicBezTo>
                  <a:cubicBezTo>
                    <a:pt x="9027" y="11092"/>
                    <a:pt x="9099" y="11092"/>
                    <a:pt x="9134" y="10508"/>
                  </a:cubicBezTo>
                  <a:lnTo>
                    <a:pt x="9134" y="11676"/>
                  </a:lnTo>
                  <a:close/>
                  <a:moveTo>
                    <a:pt x="9349" y="17514"/>
                  </a:moveTo>
                  <a:cubicBezTo>
                    <a:pt x="9313" y="16930"/>
                    <a:pt x="9313" y="16346"/>
                    <a:pt x="9313" y="15178"/>
                  </a:cubicBezTo>
                  <a:cubicBezTo>
                    <a:pt x="9313" y="7589"/>
                    <a:pt x="9313" y="7589"/>
                    <a:pt x="9313" y="7589"/>
                  </a:cubicBezTo>
                  <a:cubicBezTo>
                    <a:pt x="9313" y="5838"/>
                    <a:pt x="9313" y="3503"/>
                    <a:pt x="9063" y="3503"/>
                  </a:cubicBezTo>
                  <a:cubicBezTo>
                    <a:pt x="8812" y="3503"/>
                    <a:pt x="8776" y="5254"/>
                    <a:pt x="8776" y="8173"/>
                  </a:cubicBezTo>
                  <a:cubicBezTo>
                    <a:pt x="8955" y="8173"/>
                    <a:pt x="8955" y="8173"/>
                    <a:pt x="8955" y="8173"/>
                  </a:cubicBezTo>
                  <a:cubicBezTo>
                    <a:pt x="8955" y="7005"/>
                    <a:pt x="8955" y="5838"/>
                    <a:pt x="9063" y="5838"/>
                  </a:cubicBezTo>
                  <a:cubicBezTo>
                    <a:pt x="9099" y="5838"/>
                    <a:pt x="9134" y="6422"/>
                    <a:pt x="9134" y="7005"/>
                  </a:cubicBezTo>
                  <a:cubicBezTo>
                    <a:pt x="9134" y="7589"/>
                    <a:pt x="9134" y="8173"/>
                    <a:pt x="9027" y="8757"/>
                  </a:cubicBezTo>
                  <a:cubicBezTo>
                    <a:pt x="8884" y="9924"/>
                    <a:pt x="8776" y="10508"/>
                    <a:pt x="8776" y="13427"/>
                  </a:cubicBezTo>
                  <a:cubicBezTo>
                    <a:pt x="8776" y="16346"/>
                    <a:pt x="8848" y="17514"/>
                    <a:pt x="8991" y="17514"/>
                  </a:cubicBezTo>
                  <a:cubicBezTo>
                    <a:pt x="9063" y="17514"/>
                    <a:pt x="9099" y="16930"/>
                    <a:pt x="9134" y="15762"/>
                  </a:cubicBezTo>
                  <a:cubicBezTo>
                    <a:pt x="9134" y="15762"/>
                    <a:pt x="9134" y="15762"/>
                    <a:pt x="9134" y="15762"/>
                  </a:cubicBezTo>
                  <a:cubicBezTo>
                    <a:pt x="9134" y="16346"/>
                    <a:pt x="9134" y="16930"/>
                    <a:pt x="9170" y="17514"/>
                  </a:cubicBezTo>
                  <a:lnTo>
                    <a:pt x="9349" y="17514"/>
                  </a:lnTo>
                  <a:close/>
                  <a:moveTo>
                    <a:pt x="8239" y="17514"/>
                  </a:moveTo>
                  <a:cubicBezTo>
                    <a:pt x="8239" y="12259"/>
                    <a:pt x="8239" y="12259"/>
                    <a:pt x="8239" y="12259"/>
                  </a:cubicBezTo>
                  <a:cubicBezTo>
                    <a:pt x="8310" y="10508"/>
                    <a:pt x="8310" y="10508"/>
                    <a:pt x="8310" y="10508"/>
                  </a:cubicBezTo>
                  <a:cubicBezTo>
                    <a:pt x="8490" y="17514"/>
                    <a:pt x="8490" y="17514"/>
                    <a:pt x="8490" y="17514"/>
                  </a:cubicBezTo>
                  <a:cubicBezTo>
                    <a:pt x="8704" y="17514"/>
                    <a:pt x="8704" y="17514"/>
                    <a:pt x="8704" y="17514"/>
                  </a:cubicBezTo>
                  <a:cubicBezTo>
                    <a:pt x="8454" y="7005"/>
                    <a:pt x="8454" y="7005"/>
                    <a:pt x="8454" y="7005"/>
                  </a:cubicBezTo>
                  <a:cubicBezTo>
                    <a:pt x="8704" y="0"/>
                    <a:pt x="8704" y="0"/>
                    <a:pt x="8704" y="0"/>
                  </a:cubicBezTo>
                  <a:cubicBezTo>
                    <a:pt x="8490" y="0"/>
                    <a:pt x="8490" y="0"/>
                    <a:pt x="8490" y="0"/>
                  </a:cubicBezTo>
                  <a:cubicBezTo>
                    <a:pt x="8382" y="3503"/>
                    <a:pt x="8382" y="3503"/>
                    <a:pt x="8382" y="3503"/>
                  </a:cubicBezTo>
                  <a:cubicBezTo>
                    <a:pt x="8310" y="4670"/>
                    <a:pt x="8275" y="6422"/>
                    <a:pt x="8239" y="7589"/>
                  </a:cubicBezTo>
                  <a:cubicBezTo>
                    <a:pt x="8239" y="7589"/>
                    <a:pt x="8239" y="7589"/>
                    <a:pt x="8239" y="7589"/>
                  </a:cubicBezTo>
                  <a:cubicBezTo>
                    <a:pt x="8239" y="0"/>
                    <a:pt x="8239" y="0"/>
                    <a:pt x="8239" y="0"/>
                  </a:cubicBezTo>
                  <a:cubicBezTo>
                    <a:pt x="8024" y="0"/>
                    <a:pt x="8024" y="0"/>
                    <a:pt x="8024" y="0"/>
                  </a:cubicBezTo>
                  <a:cubicBezTo>
                    <a:pt x="8024" y="17514"/>
                    <a:pt x="8024" y="17514"/>
                    <a:pt x="8024" y="17514"/>
                  </a:cubicBezTo>
                  <a:lnTo>
                    <a:pt x="8239" y="17514"/>
                  </a:lnTo>
                  <a:close/>
                  <a:moveTo>
                    <a:pt x="7379" y="4086"/>
                  </a:moveTo>
                  <a:cubicBezTo>
                    <a:pt x="7200" y="4086"/>
                    <a:pt x="7200" y="4086"/>
                    <a:pt x="7200" y="4086"/>
                  </a:cubicBezTo>
                  <a:cubicBezTo>
                    <a:pt x="7200" y="17514"/>
                    <a:pt x="7200" y="17514"/>
                    <a:pt x="7200" y="17514"/>
                  </a:cubicBezTo>
                  <a:cubicBezTo>
                    <a:pt x="7379" y="17514"/>
                    <a:pt x="7379" y="17514"/>
                    <a:pt x="7379" y="17514"/>
                  </a:cubicBezTo>
                  <a:cubicBezTo>
                    <a:pt x="7379" y="9924"/>
                    <a:pt x="7379" y="9924"/>
                    <a:pt x="7379" y="9924"/>
                  </a:cubicBezTo>
                  <a:cubicBezTo>
                    <a:pt x="7379" y="7589"/>
                    <a:pt x="7487" y="7005"/>
                    <a:pt x="7558" y="7589"/>
                  </a:cubicBezTo>
                  <a:cubicBezTo>
                    <a:pt x="7558" y="4086"/>
                    <a:pt x="7558" y="4086"/>
                    <a:pt x="7558" y="4086"/>
                  </a:cubicBezTo>
                  <a:cubicBezTo>
                    <a:pt x="7558" y="4086"/>
                    <a:pt x="7522" y="4086"/>
                    <a:pt x="7451" y="4670"/>
                  </a:cubicBezTo>
                  <a:cubicBezTo>
                    <a:pt x="7415" y="4670"/>
                    <a:pt x="7415" y="5254"/>
                    <a:pt x="7379" y="6422"/>
                  </a:cubicBezTo>
                  <a:cubicBezTo>
                    <a:pt x="7379" y="6422"/>
                    <a:pt x="7379" y="6422"/>
                    <a:pt x="7379" y="6422"/>
                  </a:cubicBezTo>
                  <a:lnTo>
                    <a:pt x="7379" y="4086"/>
                  </a:lnTo>
                  <a:close/>
                  <a:moveTo>
                    <a:pt x="6663" y="8757"/>
                  </a:moveTo>
                  <a:cubicBezTo>
                    <a:pt x="6663" y="8173"/>
                    <a:pt x="6663" y="8173"/>
                    <a:pt x="6663" y="8173"/>
                  </a:cubicBezTo>
                  <a:cubicBezTo>
                    <a:pt x="6663" y="7005"/>
                    <a:pt x="6663" y="5838"/>
                    <a:pt x="6734" y="5838"/>
                  </a:cubicBezTo>
                  <a:cubicBezTo>
                    <a:pt x="6842" y="5838"/>
                    <a:pt x="6842" y="6422"/>
                    <a:pt x="6842" y="7589"/>
                  </a:cubicBezTo>
                  <a:cubicBezTo>
                    <a:pt x="6842" y="8757"/>
                    <a:pt x="6842" y="8757"/>
                    <a:pt x="6842" y="8757"/>
                  </a:cubicBezTo>
                  <a:lnTo>
                    <a:pt x="6663" y="8757"/>
                  </a:lnTo>
                  <a:close/>
                  <a:moveTo>
                    <a:pt x="6484" y="12259"/>
                  </a:moveTo>
                  <a:cubicBezTo>
                    <a:pt x="6484" y="15762"/>
                    <a:pt x="6555" y="17514"/>
                    <a:pt x="6770" y="17514"/>
                  </a:cubicBezTo>
                  <a:cubicBezTo>
                    <a:pt x="6949" y="17514"/>
                    <a:pt x="7021" y="15762"/>
                    <a:pt x="7021" y="12843"/>
                  </a:cubicBezTo>
                  <a:cubicBezTo>
                    <a:pt x="6842" y="12843"/>
                    <a:pt x="6842" y="12843"/>
                    <a:pt x="6842" y="12843"/>
                  </a:cubicBezTo>
                  <a:cubicBezTo>
                    <a:pt x="6842" y="14595"/>
                    <a:pt x="6842" y="15178"/>
                    <a:pt x="6770" y="15178"/>
                  </a:cubicBezTo>
                  <a:cubicBezTo>
                    <a:pt x="6699" y="15178"/>
                    <a:pt x="6663" y="15178"/>
                    <a:pt x="6663" y="13427"/>
                  </a:cubicBezTo>
                  <a:cubicBezTo>
                    <a:pt x="6663" y="11092"/>
                    <a:pt x="6663" y="11092"/>
                    <a:pt x="6663" y="11092"/>
                  </a:cubicBezTo>
                  <a:cubicBezTo>
                    <a:pt x="7021" y="11092"/>
                    <a:pt x="7021" y="11092"/>
                    <a:pt x="7021" y="11092"/>
                  </a:cubicBezTo>
                  <a:cubicBezTo>
                    <a:pt x="7021" y="9341"/>
                    <a:pt x="7021" y="9341"/>
                    <a:pt x="7021" y="9341"/>
                  </a:cubicBezTo>
                  <a:cubicBezTo>
                    <a:pt x="7021" y="5838"/>
                    <a:pt x="7021" y="3503"/>
                    <a:pt x="6734" y="3503"/>
                  </a:cubicBezTo>
                  <a:cubicBezTo>
                    <a:pt x="6555" y="3503"/>
                    <a:pt x="6484" y="5254"/>
                    <a:pt x="6484" y="8757"/>
                  </a:cubicBezTo>
                  <a:lnTo>
                    <a:pt x="6484" y="12259"/>
                  </a:lnTo>
                  <a:close/>
                  <a:moveTo>
                    <a:pt x="6125" y="17514"/>
                  </a:moveTo>
                  <a:cubicBezTo>
                    <a:pt x="6304" y="17514"/>
                    <a:pt x="6304" y="17514"/>
                    <a:pt x="6304" y="17514"/>
                  </a:cubicBezTo>
                  <a:cubicBezTo>
                    <a:pt x="6304" y="0"/>
                    <a:pt x="6304" y="0"/>
                    <a:pt x="6304" y="0"/>
                  </a:cubicBezTo>
                  <a:cubicBezTo>
                    <a:pt x="6125" y="0"/>
                    <a:pt x="6125" y="0"/>
                    <a:pt x="6125" y="0"/>
                  </a:cubicBezTo>
                  <a:cubicBezTo>
                    <a:pt x="6125" y="4086"/>
                    <a:pt x="6125" y="4086"/>
                    <a:pt x="6125" y="4086"/>
                  </a:cubicBezTo>
                  <a:cubicBezTo>
                    <a:pt x="6125" y="4670"/>
                    <a:pt x="6125" y="5254"/>
                    <a:pt x="6125" y="5254"/>
                  </a:cubicBezTo>
                  <a:cubicBezTo>
                    <a:pt x="6125" y="5254"/>
                    <a:pt x="6125" y="5254"/>
                    <a:pt x="6125" y="5254"/>
                  </a:cubicBezTo>
                  <a:cubicBezTo>
                    <a:pt x="6090" y="4086"/>
                    <a:pt x="6018" y="3503"/>
                    <a:pt x="5946" y="3503"/>
                  </a:cubicBezTo>
                  <a:cubicBezTo>
                    <a:pt x="5839" y="3503"/>
                    <a:pt x="5767" y="4670"/>
                    <a:pt x="5767" y="8173"/>
                  </a:cubicBezTo>
                  <a:cubicBezTo>
                    <a:pt x="5767" y="13427"/>
                    <a:pt x="5767" y="13427"/>
                    <a:pt x="5767" y="13427"/>
                  </a:cubicBezTo>
                  <a:cubicBezTo>
                    <a:pt x="5767" y="15178"/>
                    <a:pt x="5803" y="17514"/>
                    <a:pt x="5946" y="17514"/>
                  </a:cubicBezTo>
                  <a:cubicBezTo>
                    <a:pt x="6018" y="17514"/>
                    <a:pt x="6090" y="16930"/>
                    <a:pt x="6125" y="15762"/>
                  </a:cubicBezTo>
                  <a:cubicBezTo>
                    <a:pt x="6125" y="15762"/>
                    <a:pt x="6125" y="15762"/>
                    <a:pt x="6125" y="15762"/>
                  </a:cubicBezTo>
                  <a:lnTo>
                    <a:pt x="6125" y="17514"/>
                  </a:lnTo>
                  <a:close/>
                  <a:moveTo>
                    <a:pt x="6125" y="12843"/>
                  </a:moveTo>
                  <a:cubicBezTo>
                    <a:pt x="6125" y="14595"/>
                    <a:pt x="6090" y="15178"/>
                    <a:pt x="6018" y="15178"/>
                  </a:cubicBezTo>
                  <a:cubicBezTo>
                    <a:pt x="5982" y="15178"/>
                    <a:pt x="5946" y="14011"/>
                    <a:pt x="5946" y="12843"/>
                  </a:cubicBezTo>
                  <a:cubicBezTo>
                    <a:pt x="5946" y="8757"/>
                    <a:pt x="5946" y="8757"/>
                    <a:pt x="5946" y="8757"/>
                  </a:cubicBezTo>
                  <a:cubicBezTo>
                    <a:pt x="5946" y="7589"/>
                    <a:pt x="5946" y="5838"/>
                    <a:pt x="6018" y="5838"/>
                  </a:cubicBezTo>
                  <a:cubicBezTo>
                    <a:pt x="6125" y="5838"/>
                    <a:pt x="6125" y="8173"/>
                    <a:pt x="6125" y="8757"/>
                  </a:cubicBezTo>
                  <a:lnTo>
                    <a:pt x="6125" y="12843"/>
                  </a:lnTo>
                  <a:close/>
                  <a:moveTo>
                    <a:pt x="5015" y="17514"/>
                  </a:moveTo>
                  <a:cubicBezTo>
                    <a:pt x="5015" y="13427"/>
                    <a:pt x="5015" y="13427"/>
                    <a:pt x="5015" y="13427"/>
                  </a:cubicBezTo>
                  <a:cubicBezTo>
                    <a:pt x="5087" y="11676"/>
                    <a:pt x="5087" y="11676"/>
                    <a:pt x="5087" y="11676"/>
                  </a:cubicBezTo>
                  <a:cubicBezTo>
                    <a:pt x="5194" y="17514"/>
                    <a:pt x="5194" y="17514"/>
                    <a:pt x="5194" y="17514"/>
                  </a:cubicBezTo>
                  <a:cubicBezTo>
                    <a:pt x="5409" y="17514"/>
                    <a:pt x="5409" y="17514"/>
                    <a:pt x="5409" y="17514"/>
                  </a:cubicBezTo>
                  <a:cubicBezTo>
                    <a:pt x="5194" y="9341"/>
                    <a:pt x="5194" y="9341"/>
                    <a:pt x="5194" y="9341"/>
                  </a:cubicBezTo>
                  <a:cubicBezTo>
                    <a:pt x="5409" y="4086"/>
                    <a:pt x="5409" y="4086"/>
                    <a:pt x="5409" y="4086"/>
                  </a:cubicBezTo>
                  <a:cubicBezTo>
                    <a:pt x="5194" y="4086"/>
                    <a:pt x="5194" y="4086"/>
                    <a:pt x="5194" y="4086"/>
                  </a:cubicBezTo>
                  <a:cubicBezTo>
                    <a:pt x="5015" y="9341"/>
                    <a:pt x="5015" y="9341"/>
                    <a:pt x="5015" y="9341"/>
                  </a:cubicBezTo>
                  <a:cubicBezTo>
                    <a:pt x="5015" y="9341"/>
                    <a:pt x="5015" y="9341"/>
                    <a:pt x="5015" y="9341"/>
                  </a:cubicBezTo>
                  <a:cubicBezTo>
                    <a:pt x="5015" y="8757"/>
                    <a:pt x="5015" y="8173"/>
                    <a:pt x="5015" y="7589"/>
                  </a:cubicBezTo>
                  <a:cubicBezTo>
                    <a:pt x="5015" y="0"/>
                    <a:pt x="5015" y="0"/>
                    <a:pt x="5015" y="0"/>
                  </a:cubicBezTo>
                  <a:cubicBezTo>
                    <a:pt x="4836" y="0"/>
                    <a:pt x="4836" y="0"/>
                    <a:pt x="4836" y="0"/>
                  </a:cubicBezTo>
                  <a:cubicBezTo>
                    <a:pt x="4836" y="17514"/>
                    <a:pt x="4836" y="17514"/>
                    <a:pt x="4836" y="17514"/>
                  </a:cubicBezTo>
                  <a:lnTo>
                    <a:pt x="5015" y="17514"/>
                  </a:lnTo>
                  <a:close/>
                  <a:moveTo>
                    <a:pt x="4549" y="4086"/>
                  </a:moveTo>
                  <a:cubicBezTo>
                    <a:pt x="4370" y="4086"/>
                    <a:pt x="4370" y="4086"/>
                    <a:pt x="4370" y="4086"/>
                  </a:cubicBezTo>
                  <a:cubicBezTo>
                    <a:pt x="4370" y="17514"/>
                    <a:pt x="4370" y="17514"/>
                    <a:pt x="4370" y="17514"/>
                  </a:cubicBezTo>
                  <a:cubicBezTo>
                    <a:pt x="4585" y="17514"/>
                    <a:pt x="4585" y="17514"/>
                    <a:pt x="4585" y="17514"/>
                  </a:cubicBezTo>
                  <a:cubicBezTo>
                    <a:pt x="4585" y="9924"/>
                    <a:pt x="4585" y="9924"/>
                    <a:pt x="4585" y="9924"/>
                  </a:cubicBezTo>
                  <a:cubicBezTo>
                    <a:pt x="4585" y="7589"/>
                    <a:pt x="4657" y="7005"/>
                    <a:pt x="4764" y="7589"/>
                  </a:cubicBezTo>
                  <a:cubicBezTo>
                    <a:pt x="4764" y="4086"/>
                    <a:pt x="4764" y="4086"/>
                    <a:pt x="4764" y="4086"/>
                  </a:cubicBezTo>
                  <a:cubicBezTo>
                    <a:pt x="4728" y="4086"/>
                    <a:pt x="4693" y="4086"/>
                    <a:pt x="4621" y="4670"/>
                  </a:cubicBezTo>
                  <a:cubicBezTo>
                    <a:pt x="4621" y="4670"/>
                    <a:pt x="4585" y="5254"/>
                    <a:pt x="4549" y="6422"/>
                  </a:cubicBezTo>
                  <a:cubicBezTo>
                    <a:pt x="4549" y="6422"/>
                    <a:pt x="4549" y="6422"/>
                    <a:pt x="4549" y="6422"/>
                  </a:cubicBezTo>
                  <a:lnTo>
                    <a:pt x="4549" y="4086"/>
                  </a:lnTo>
                  <a:close/>
                  <a:moveTo>
                    <a:pt x="3833" y="8757"/>
                  </a:moveTo>
                  <a:cubicBezTo>
                    <a:pt x="3833" y="8173"/>
                    <a:pt x="3833" y="8173"/>
                    <a:pt x="3833" y="8173"/>
                  </a:cubicBezTo>
                  <a:cubicBezTo>
                    <a:pt x="3833" y="7005"/>
                    <a:pt x="3833" y="5838"/>
                    <a:pt x="3940" y="5838"/>
                  </a:cubicBezTo>
                  <a:cubicBezTo>
                    <a:pt x="4012" y="5838"/>
                    <a:pt x="4012" y="6422"/>
                    <a:pt x="4048" y="7589"/>
                  </a:cubicBezTo>
                  <a:cubicBezTo>
                    <a:pt x="4048" y="8757"/>
                    <a:pt x="4048" y="8757"/>
                    <a:pt x="4048" y="8757"/>
                  </a:cubicBezTo>
                  <a:lnTo>
                    <a:pt x="3833" y="8757"/>
                  </a:lnTo>
                  <a:close/>
                  <a:moveTo>
                    <a:pt x="3654" y="12259"/>
                  </a:moveTo>
                  <a:cubicBezTo>
                    <a:pt x="3654" y="15762"/>
                    <a:pt x="3725" y="17514"/>
                    <a:pt x="3940" y="17514"/>
                  </a:cubicBezTo>
                  <a:cubicBezTo>
                    <a:pt x="4155" y="17514"/>
                    <a:pt x="4227" y="15762"/>
                    <a:pt x="4227" y="12843"/>
                  </a:cubicBezTo>
                  <a:cubicBezTo>
                    <a:pt x="4012" y="12843"/>
                    <a:pt x="4012" y="12843"/>
                    <a:pt x="4012" y="12843"/>
                  </a:cubicBezTo>
                  <a:cubicBezTo>
                    <a:pt x="4048" y="14595"/>
                    <a:pt x="4012" y="15178"/>
                    <a:pt x="3940" y="15178"/>
                  </a:cubicBezTo>
                  <a:cubicBezTo>
                    <a:pt x="3869" y="15178"/>
                    <a:pt x="3833" y="15178"/>
                    <a:pt x="3833" y="13427"/>
                  </a:cubicBezTo>
                  <a:cubicBezTo>
                    <a:pt x="3833" y="11092"/>
                    <a:pt x="3833" y="11092"/>
                    <a:pt x="3833" y="11092"/>
                  </a:cubicBezTo>
                  <a:cubicBezTo>
                    <a:pt x="4227" y="11092"/>
                    <a:pt x="4227" y="11092"/>
                    <a:pt x="4227" y="11092"/>
                  </a:cubicBezTo>
                  <a:cubicBezTo>
                    <a:pt x="4227" y="9341"/>
                    <a:pt x="4227" y="9341"/>
                    <a:pt x="4227" y="9341"/>
                  </a:cubicBezTo>
                  <a:cubicBezTo>
                    <a:pt x="4227" y="5838"/>
                    <a:pt x="4191" y="3503"/>
                    <a:pt x="3940" y="3503"/>
                  </a:cubicBezTo>
                  <a:cubicBezTo>
                    <a:pt x="3761" y="3503"/>
                    <a:pt x="3654" y="5254"/>
                    <a:pt x="3654" y="8757"/>
                  </a:cubicBezTo>
                  <a:lnTo>
                    <a:pt x="3654" y="12259"/>
                  </a:lnTo>
                  <a:close/>
                  <a:moveTo>
                    <a:pt x="3188" y="4086"/>
                  </a:moveTo>
                  <a:cubicBezTo>
                    <a:pt x="3009" y="4086"/>
                    <a:pt x="3009" y="4086"/>
                    <a:pt x="3009" y="4086"/>
                  </a:cubicBezTo>
                  <a:cubicBezTo>
                    <a:pt x="2937" y="12259"/>
                    <a:pt x="2937" y="12259"/>
                    <a:pt x="2937" y="12259"/>
                  </a:cubicBezTo>
                  <a:cubicBezTo>
                    <a:pt x="2937" y="13427"/>
                    <a:pt x="2937" y="14011"/>
                    <a:pt x="2937" y="15178"/>
                  </a:cubicBezTo>
                  <a:cubicBezTo>
                    <a:pt x="2937" y="15178"/>
                    <a:pt x="2937" y="15178"/>
                    <a:pt x="2937" y="15178"/>
                  </a:cubicBezTo>
                  <a:cubicBezTo>
                    <a:pt x="2937" y="14595"/>
                    <a:pt x="2901" y="12259"/>
                    <a:pt x="2901" y="12259"/>
                  </a:cubicBezTo>
                  <a:cubicBezTo>
                    <a:pt x="2830" y="4086"/>
                    <a:pt x="2830" y="4086"/>
                    <a:pt x="2830" y="4086"/>
                  </a:cubicBezTo>
                  <a:cubicBezTo>
                    <a:pt x="2651" y="4086"/>
                    <a:pt x="2651" y="4086"/>
                    <a:pt x="2651" y="4086"/>
                  </a:cubicBezTo>
                  <a:cubicBezTo>
                    <a:pt x="2794" y="17514"/>
                    <a:pt x="2794" y="17514"/>
                    <a:pt x="2794" y="17514"/>
                  </a:cubicBezTo>
                  <a:cubicBezTo>
                    <a:pt x="3009" y="17514"/>
                    <a:pt x="3009" y="17514"/>
                    <a:pt x="3009" y="17514"/>
                  </a:cubicBezTo>
                  <a:cubicBezTo>
                    <a:pt x="3081" y="11676"/>
                    <a:pt x="3081" y="11676"/>
                    <a:pt x="3081" y="11676"/>
                  </a:cubicBezTo>
                  <a:cubicBezTo>
                    <a:pt x="3081" y="10508"/>
                    <a:pt x="3081" y="9924"/>
                    <a:pt x="3081" y="8757"/>
                  </a:cubicBezTo>
                  <a:cubicBezTo>
                    <a:pt x="3081" y="8757"/>
                    <a:pt x="3081" y="8757"/>
                    <a:pt x="3081" y="8757"/>
                  </a:cubicBezTo>
                  <a:cubicBezTo>
                    <a:pt x="3116" y="9924"/>
                    <a:pt x="3116" y="11092"/>
                    <a:pt x="3116" y="11676"/>
                  </a:cubicBezTo>
                  <a:cubicBezTo>
                    <a:pt x="3188" y="17514"/>
                    <a:pt x="3188" y="17514"/>
                    <a:pt x="3188" y="17514"/>
                  </a:cubicBezTo>
                  <a:cubicBezTo>
                    <a:pt x="3403" y="17514"/>
                    <a:pt x="3403" y="17514"/>
                    <a:pt x="3403" y="17514"/>
                  </a:cubicBezTo>
                  <a:cubicBezTo>
                    <a:pt x="3546" y="4086"/>
                    <a:pt x="3546" y="4086"/>
                    <a:pt x="3546" y="4086"/>
                  </a:cubicBezTo>
                  <a:cubicBezTo>
                    <a:pt x="3367" y="4086"/>
                    <a:pt x="3367" y="4086"/>
                    <a:pt x="3367" y="4086"/>
                  </a:cubicBezTo>
                  <a:cubicBezTo>
                    <a:pt x="3296" y="12259"/>
                    <a:pt x="3296" y="12259"/>
                    <a:pt x="3296" y="12259"/>
                  </a:cubicBezTo>
                  <a:cubicBezTo>
                    <a:pt x="3296" y="12259"/>
                    <a:pt x="3296" y="14595"/>
                    <a:pt x="3296" y="15178"/>
                  </a:cubicBezTo>
                  <a:cubicBezTo>
                    <a:pt x="3296" y="15178"/>
                    <a:pt x="3296" y="15178"/>
                    <a:pt x="3296" y="15178"/>
                  </a:cubicBezTo>
                  <a:cubicBezTo>
                    <a:pt x="3296" y="14011"/>
                    <a:pt x="3260" y="12843"/>
                    <a:pt x="3260" y="12259"/>
                  </a:cubicBezTo>
                  <a:lnTo>
                    <a:pt x="3188" y="4086"/>
                  </a:lnTo>
                  <a:close/>
                  <a:moveTo>
                    <a:pt x="2042" y="12843"/>
                  </a:moveTo>
                  <a:cubicBezTo>
                    <a:pt x="2006" y="16930"/>
                    <a:pt x="2185" y="17514"/>
                    <a:pt x="2293" y="17514"/>
                  </a:cubicBezTo>
                  <a:cubicBezTo>
                    <a:pt x="2543" y="17514"/>
                    <a:pt x="2579" y="15178"/>
                    <a:pt x="2579" y="12843"/>
                  </a:cubicBezTo>
                  <a:cubicBezTo>
                    <a:pt x="2579" y="12259"/>
                    <a:pt x="2507" y="11092"/>
                    <a:pt x="2436" y="10508"/>
                  </a:cubicBezTo>
                  <a:cubicBezTo>
                    <a:pt x="2293" y="8757"/>
                    <a:pt x="2293" y="8757"/>
                    <a:pt x="2293" y="8757"/>
                  </a:cubicBezTo>
                  <a:cubicBezTo>
                    <a:pt x="2257" y="8173"/>
                    <a:pt x="2221" y="8173"/>
                    <a:pt x="2221" y="7005"/>
                  </a:cubicBezTo>
                  <a:cubicBezTo>
                    <a:pt x="2221" y="6422"/>
                    <a:pt x="2257" y="5838"/>
                    <a:pt x="2293" y="5838"/>
                  </a:cubicBezTo>
                  <a:cubicBezTo>
                    <a:pt x="2364" y="5838"/>
                    <a:pt x="2400" y="6422"/>
                    <a:pt x="2400" y="8173"/>
                  </a:cubicBezTo>
                  <a:cubicBezTo>
                    <a:pt x="2579" y="8173"/>
                    <a:pt x="2579" y="8173"/>
                    <a:pt x="2579" y="8173"/>
                  </a:cubicBezTo>
                  <a:cubicBezTo>
                    <a:pt x="2579" y="5254"/>
                    <a:pt x="2507" y="3503"/>
                    <a:pt x="2328" y="3503"/>
                  </a:cubicBezTo>
                  <a:cubicBezTo>
                    <a:pt x="2149" y="3503"/>
                    <a:pt x="2042" y="4670"/>
                    <a:pt x="2042" y="7005"/>
                  </a:cubicBezTo>
                  <a:cubicBezTo>
                    <a:pt x="2042" y="8757"/>
                    <a:pt x="2078" y="9924"/>
                    <a:pt x="2185" y="11092"/>
                  </a:cubicBezTo>
                  <a:cubicBezTo>
                    <a:pt x="2293" y="12259"/>
                    <a:pt x="2293" y="12259"/>
                    <a:pt x="2293" y="12259"/>
                  </a:cubicBezTo>
                  <a:cubicBezTo>
                    <a:pt x="2328" y="12843"/>
                    <a:pt x="2364" y="12843"/>
                    <a:pt x="2364" y="14011"/>
                  </a:cubicBezTo>
                  <a:cubicBezTo>
                    <a:pt x="2400" y="14595"/>
                    <a:pt x="2364" y="15178"/>
                    <a:pt x="2293" y="15178"/>
                  </a:cubicBezTo>
                  <a:cubicBezTo>
                    <a:pt x="2257" y="15178"/>
                    <a:pt x="2185" y="15178"/>
                    <a:pt x="2221" y="12843"/>
                  </a:cubicBezTo>
                  <a:lnTo>
                    <a:pt x="2042" y="12843"/>
                  </a:lnTo>
                  <a:close/>
                  <a:moveTo>
                    <a:pt x="1684" y="6422"/>
                  </a:moveTo>
                  <a:cubicBezTo>
                    <a:pt x="1684" y="17514"/>
                    <a:pt x="1684" y="17514"/>
                    <a:pt x="1684" y="17514"/>
                  </a:cubicBezTo>
                  <a:cubicBezTo>
                    <a:pt x="1863" y="17514"/>
                    <a:pt x="1863" y="17514"/>
                    <a:pt x="1863" y="17514"/>
                  </a:cubicBezTo>
                  <a:cubicBezTo>
                    <a:pt x="1863" y="6422"/>
                    <a:pt x="1863" y="6422"/>
                    <a:pt x="1863" y="6422"/>
                  </a:cubicBezTo>
                  <a:cubicBezTo>
                    <a:pt x="1970" y="6422"/>
                    <a:pt x="1970" y="6422"/>
                    <a:pt x="1970" y="6422"/>
                  </a:cubicBezTo>
                  <a:cubicBezTo>
                    <a:pt x="1970" y="4086"/>
                    <a:pt x="1970" y="4086"/>
                    <a:pt x="1970" y="4086"/>
                  </a:cubicBezTo>
                  <a:cubicBezTo>
                    <a:pt x="1863" y="4086"/>
                    <a:pt x="1863" y="4086"/>
                    <a:pt x="1863" y="4086"/>
                  </a:cubicBezTo>
                  <a:cubicBezTo>
                    <a:pt x="1863" y="2335"/>
                    <a:pt x="1863" y="2335"/>
                    <a:pt x="1863" y="2335"/>
                  </a:cubicBezTo>
                  <a:cubicBezTo>
                    <a:pt x="1863" y="2335"/>
                    <a:pt x="1899" y="2335"/>
                    <a:pt x="1934" y="2335"/>
                  </a:cubicBezTo>
                  <a:cubicBezTo>
                    <a:pt x="1934" y="2335"/>
                    <a:pt x="1934" y="2335"/>
                    <a:pt x="1970" y="2335"/>
                  </a:cubicBezTo>
                  <a:cubicBezTo>
                    <a:pt x="1970" y="0"/>
                    <a:pt x="1970" y="0"/>
                    <a:pt x="1970" y="0"/>
                  </a:cubicBezTo>
                  <a:cubicBezTo>
                    <a:pt x="1899" y="0"/>
                    <a:pt x="1899" y="0"/>
                    <a:pt x="1899" y="0"/>
                  </a:cubicBezTo>
                  <a:cubicBezTo>
                    <a:pt x="1755" y="0"/>
                    <a:pt x="1684" y="584"/>
                    <a:pt x="1684" y="2919"/>
                  </a:cubicBezTo>
                  <a:cubicBezTo>
                    <a:pt x="1684" y="4086"/>
                    <a:pt x="1684" y="4086"/>
                    <a:pt x="1684" y="4086"/>
                  </a:cubicBezTo>
                  <a:cubicBezTo>
                    <a:pt x="1612" y="4086"/>
                    <a:pt x="1612" y="4086"/>
                    <a:pt x="1612" y="4086"/>
                  </a:cubicBezTo>
                  <a:cubicBezTo>
                    <a:pt x="1612" y="6422"/>
                    <a:pt x="1612" y="6422"/>
                    <a:pt x="1612" y="6422"/>
                  </a:cubicBezTo>
                  <a:lnTo>
                    <a:pt x="1684" y="6422"/>
                  </a:lnTo>
                  <a:close/>
                  <a:moveTo>
                    <a:pt x="1469" y="0"/>
                  </a:moveTo>
                  <a:cubicBezTo>
                    <a:pt x="1290" y="0"/>
                    <a:pt x="1290" y="0"/>
                    <a:pt x="1290" y="0"/>
                  </a:cubicBezTo>
                  <a:cubicBezTo>
                    <a:pt x="1290" y="17514"/>
                    <a:pt x="1290" y="17514"/>
                    <a:pt x="1290" y="17514"/>
                  </a:cubicBezTo>
                  <a:cubicBezTo>
                    <a:pt x="1469" y="17514"/>
                    <a:pt x="1469" y="17514"/>
                    <a:pt x="1469" y="17514"/>
                  </a:cubicBezTo>
                  <a:lnTo>
                    <a:pt x="1469" y="0"/>
                  </a:lnTo>
                  <a:close/>
                  <a:moveTo>
                    <a:pt x="1075" y="0"/>
                  </a:moveTo>
                  <a:cubicBezTo>
                    <a:pt x="896" y="0"/>
                    <a:pt x="896" y="0"/>
                    <a:pt x="896" y="0"/>
                  </a:cubicBezTo>
                  <a:cubicBezTo>
                    <a:pt x="896" y="2335"/>
                    <a:pt x="896" y="2335"/>
                    <a:pt x="896" y="2335"/>
                  </a:cubicBezTo>
                  <a:cubicBezTo>
                    <a:pt x="1075" y="2335"/>
                    <a:pt x="1075" y="2335"/>
                    <a:pt x="1075" y="2335"/>
                  </a:cubicBezTo>
                  <a:lnTo>
                    <a:pt x="1075" y="0"/>
                  </a:lnTo>
                  <a:close/>
                  <a:moveTo>
                    <a:pt x="1075" y="4086"/>
                  </a:moveTo>
                  <a:cubicBezTo>
                    <a:pt x="896" y="4086"/>
                    <a:pt x="896" y="4086"/>
                    <a:pt x="896" y="4086"/>
                  </a:cubicBezTo>
                  <a:cubicBezTo>
                    <a:pt x="896" y="17514"/>
                    <a:pt x="896" y="17514"/>
                    <a:pt x="896" y="17514"/>
                  </a:cubicBezTo>
                  <a:cubicBezTo>
                    <a:pt x="1075" y="17514"/>
                    <a:pt x="1075" y="17514"/>
                    <a:pt x="1075" y="17514"/>
                  </a:cubicBezTo>
                  <a:lnTo>
                    <a:pt x="1075" y="4086"/>
                  </a:lnTo>
                  <a:close/>
                  <a:moveTo>
                    <a:pt x="215" y="17514"/>
                  </a:moveTo>
                  <a:cubicBezTo>
                    <a:pt x="215" y="9341"/>
                    <a:pt x="215" y="9341"/>
                    <a:pt x="215" y="9341"/>
                  </a:cubicBezTo>
                  <a:cubicBezTo>
                    <a:pt x="501" y="9341"/>
                    <a:pt x="501" y="9341"/>
                    <a:pt x="501" y="9341"/>
                  </a:cubicBezTo>
                  <a:cubicBezTo>
                    <a:pt x="501" y="17514"/>
                    <a:pt x="501" y="17514"/>
                    <a:pt x="501" y="17514"/>
                  </a:cubicBezTo>
                  <a:cubicBezTo>
                    <a:pt x="681" y="17514"/>
                    <a:pt x="681" y="17514"/>
                    <a:pt x="681" y="17514"/>
                  </a:cubicBezTo>
                  <a:cubicBezTo>
                    <a:pt x="681" y="0"/>
                    <a:pt x="681" y="0"/>
                    <a:pt x="681" y="0"/>
                  </a:cubicBezTo>
                  <a:cubicBezTo>
                    <a:pt x="501" y="0"/>
                    <a:pt x="501" y="0"/>
                    <a:pt x="501" y="0"/>
                  </a:cubicBezTo>
                  <a:cubicBezTo>
                    <a:pt x="501" y="6422"/>
                    <a:pt x="501" y="6422"/>
                    <a:pt x="501" y="6422"/>
                  </a:cubicBezTo>
                  <a:cubicBezTo>
                    <a:pt x="215" y="6422"/>
                    <a:pt x="215" y="6422"/>
                    <a:pt x="215" y="6422"/>
                  </a:cubicBezTo>
                  <a:cubicBezTo>
                    <a:pt x="215" y="0"/>
                    <a:pt x="215" y="0"/>
                    <a:pt x="215" y="0"/>
                  </a:cubicBezTo>
                  <a:cubicBezTo>
                    <a:pt x="0" y="0"/>
                    <a:pt x="0" y="0"/>
                    <a:pt x="0" y="0"/>
                  </a:cubicBezTo>
                  <a:cubicBezTo>
                    <a:pt x="0" y="17514"/>
                    <a:pt x="0" y="17514"/>
                    <a:pt x="0" y="17514"/>
                  </a:cubicBezTo>
                  <a:lnTo>
                    <a:pt x="215" y="17514"/>
                  </a:lnTo>
                  <a:close/>
                </a:path>
              </a:pathLst>
            </a:custGeom>
            <a:grpFill/>
            <a:ln w="12700" cap="flat">
              <a:noFill/>
              <a:miter lim="400000"/>
            </a:ln>
            <a:effectLst/>
          </p:spPr>
          <p:txBody>
            <a:bodyPr wrap="square" lIns="45719" tIns="45719" rIns="45719" bIns="45719" numCol="1" anchor="t">
              <a:noAutofit/>
            </a:bodyPr>
            <a:lstStyle/>
            <a:p>
              <a:endParaRPr sz="1201"/>
            </a:p>
          </p:txBody>
        </p:sp>
        <p:sp>
          <p:nvSpPr>
            <p:cNvPr id="7" name="Freeform 7"/>
            <p:cNvSpPr/>
            <p:nvPr/>
          </p:nvSpPr>
          <p:spPr>
            <a:xfrm>
              <a:off x="986488" y="229342"/>
              <a:ext cx="2401196" cy="339303"/>
            </a:xfrm>
            <a:custGeom>
              <a:avLst/>
              <a:gdLst/>
              <a:ahLst/>
              <a:cxnLst>
                <a:cxn ang="0">
                  <a:pos x="wd2" y="hd2"/>
                </a:cxn>
                <a:cxn ang="5400000">
                  <a:pos x="wd2" y="hd2"/>
                </a:cxn>
                <a:cxn ang="10800000">
                  <a:pos x="wd2" y="hd2"/>
                </a:cxn>
                <a:cxn ang="16200000">
                  <a:pos x="wd2" y="hd2"/>
                </a:cxn>
              </a:cxnLst>
              <a:rect l="0" t="0" r="r" b="b"/>
              <a:pathLst>
                <a:path w="21552" h="21600" extrusionOk="0">
                  <a:moveTo>
                    <a:pt x="20806" y="4483"/>
                  </a:moveTo>
                  <a:cubicBezTo>
                    <a:pt x="20353" y="4483"/>
                    <a:pt x="20353" y="4483"/>
                    <a:pt x="20353" y="4483"/>
                  </a:cubicBezTo>
                  <a:cubicBezTo>
                    <a:pt x="20353" y="17117"/>
                    <a:pt x="20353" y="17117"/>
                    <a:pt x="20353" y="17117"/>
                  </a:cubicBezTo>
                  <a:cubicBezTo>
                    <a:pt x="20806" y="17117"/>
                    <a:pt x="20806" y="17117"/>
                    <a:pt x="20806" y="17117"/>
                  </a:cubicBezTo>
                  <a:cubicBezTo>
                    <a:pt x="20806" y="8966"/>
                    <a:pt x="20806" y="8966"/>
                    <a:pt x="20806" y="8966"/>
                  </a:cubicBezTo>
                  <a:cubicBezTo>
                    <a:pt x="20750" y="7336"/>
                    <a:pt x="20806" y="6521"/>
                    <a:pt x="20976" y="6521"/>
                  </a:cubicBezTo>
                  <a:cubicBezTo>
                    <a:pt x="21146" y="6521"/>
                    <a:pt x="21146" y="7336"/>
                    <a:pt x="21146" y="8558"/>
                  </a:cubicBezTo>
                  <a:cubicBezTo>
                    <a:pt x="21146" y="17117"/>
                    <a:pt x="21146" y="17117"/>
                    <a:pt x="21146" y="17117"/>
                  </a:cubicBezTo>
                  <a:cubicBezTo>
                    <a:pt x="21543" y="17117"/>
                    <a:pt x="21543" y="17117"/>
                    <a:pt x="21543" y="17117"/>
                  </a:cubicBezTo>
                  <a:cubicBezTo>
                    <a:pt x="21543" y="7336"/>
                    <a:pt x="21543" y="7336"/>
                    <a:pt x="21543" y="7336"/>
                  </a:cubicBezTo>
                  <a:cubicBezTo>
                    <a:pt x="21600" y="4891"/>
                    <a:pt x="21373" y="4075"/>
                    <a:pt x="21146" y="4075"/>
                  </a:cubicBezTo>
                  <a:cubicBezTo>
                    <a:pt x="21090" y="4075"/>
                    <a:pt x="20863" y="4075"/>
                    <a:pt x="20806" y="5706"/>
                  </a:cubicBezTo>
                  <a:cubicBezTo>
                    <a:pt x="20806" y="5706"/>
                    <a:pt x="20806" y="5706"/>
                    <a:pt x="20806" y="5706"/>
                  </a:cubicBezTo>
                  <a:lnTo>
                    <a:pt x="20806" y="4483"/>
                  </a:lnTo>
                  <a:close/>
                  <a:moveTo>
                    <a:pt x="19389" y="17525"/>
                  </a:moveTo>
                  <a:cubicBezTo>
                    <a:pt x="19899" y="17525"/>
                    <a:pt x="20013" y="15894"/>
                    <a:pt x="20013" y="11411"/>
                  </a:cubicBezTo>
                  <a:cubicBezTo>
                    <a:pt x="20013" y="6928"/>
                    <a:pt x="20013" y="4075"/>
                    <a:pt x="19389" y="4075"/>
                  </a:cubicBezTo>
                  <a:cubicBezTo>
                    <a:pt x="18765" y="4075"/>
                    <a:pt x="18765" y="6928"/>
                    <a:pt x="18765" y="11411"/>
                  </a:cubicBezTo>
                  <a:cubicBezTo>
                    <a:pt x="18765" y="15894"/>
                    <a:pt x="18822" y="17525"/>
                    <a:pt x="19389" y="17525"/>
                  </a:cubicBezTo>
                  <a:moveTo>
                    <a:pt x="19162" y="8558"/>
                  </a:moveTo>
                  <a:cubicBezTo>
                    <a:pt x="19162" y="7336"/>
                    <a:pt x="19162" y="6113"/>
                    <a:pt x="19389" y="6113"/>
                  </a:cubicBezTo>
                  <a:cubicBezTo>
                    <a:pt x="19616" y="6113"/>
                    <a:pt x="19616" y="7336"/>
                    <a:pt x="19616" y="8558"/>
                  </a:cubicBezTo>
                  <a:cubicBezTo>
                    <a:pt x="19616" y="13042"/>
                    <a:pt x="19616" y="13042"/>
                    <a:pt x="19616" y="13042"/>
                  </a:cubicBezTo>
                  <a:cubicBezTo>
                    <a:pt x="19616" y="14672"/>
                    <a:pt x="19559" y="15487"/>
                    <a:pt x="19389" y="15487"/>
                  </a:cubicBezTo>
                  <a:cubicBezTo>
                    <a:pt x="19162" y="15487"/>
                    <a:pt x="19162" y="14672"/>
                    <a:pt x="19162" y="13042"/>
                  </a:cubicBezTo>
                  <a:lnTo>
                    <a:pt x="19162" y="8558"/>
                  </a:lnTo>
                  <a:close/>
                  <a:moveTo>
                    <a:pt x="18369" y="0"/>
                  </a:moveTo>
                  <a:cubicBezTo>
                    <a:pt x="17915" y="0"/>
                    <a:pt x="17915" y="0"/>
                    <a:pt x="17915" y="0"/>
                  </a:cubicBezTo>
                  <a:cubicBezTo>
                    <a:pt x="17915" y="2853"/>
                    <a:pt x="17915" y="2853"/>
                    <a:pt x="17915" y="2853"/>
                  </a:cubicBezTo>
                  <a:cubicBezTo>
                    <a:pt x="18369" y="2853"/>
                    <a:pt x="18369" y="2853"/>
                    <a:pt x="18369" y="2853"/>
                  </a:cubicBezTo>
                  <a:lnTo>
                    <a:pt x="18369" y="0"/>
                  </a:lnTo>
                  <a:close/>
                  <a:moveTo>
                    <a:pt x="18369" y="4483"/>
                  </a:moveTo>
                  <a:cubicBezTo>
                    <a:pt x="17915" y="4483"/>
                    <a:pt x="17915" y="4483"/>
                    <a:pt x="17915" y="4483"/>
                  </a:cubicBezTo>
                  <a:cubicBezTo>
                    <a:pt x="17915" y="17117"/>
                    <a:pt x="17915" y="17117"/>
                    <a:pt x="17915" y="17117"/>
                  </a:cubicBezTo>
                  <a:cubicBezTo>
                    <a:pt x="18369" y="17117"/>
                    <a:pt x="18369" y="17117"/>
                    <a:pt x="18369" y="17117"/>
                  </a:cubicBezTo>
                  <a:lnTo>
                    <a:pt x="18369" y="4483"/>
                  </a:lnTo>
                  <a:close/>
                  <a:moveTo>
                    <a:pt x="17631" y="15079"/>
                  </a:moveTo>
                  <a:cubicBezTo>
                    <a:pt x="17575" y="15079"/>
                    <a:pt x="17461" y="15079"/>
                    <a:pt x="17461" y="14672"/>
                  </a:cubicBezTo>
                  <a:cubicBezTo>
                    <a:pt x="17461" y="6521"/>
                    <a:pt x="17461" y="6521"/>
                    <a:pt x="17461" y="6521"/>
                  </a:cubicBezTo>
                  <a:cubicBezTo>
                    <a:pt x="17631" y="6521"/>
                    <a:pt x="17631" y="6521"/>
                    <a:pt x="17631" y="6521"/>
                  </a:cubicBezTo>
                  <a:cubicBezTo>
                    <a:pt x="17631" y="4483"/>
                    <a:pt x="17631" y="4483"/>
                    <a:pt x="17631" y="4483"/>
                  </a:cubicBezTo>
                  <a:cubicBezTo>
                    <a:pt x="17461" y="4483"/>
                    <a:pt x="17461" y="4483"/>
                    <a:pt x="17461" y="4483"/>
                  </a:cubicBezTo>
                  <a:cubicBezTo>
                    <a:pt x="17461" y="815"/>
                    <a:pt x="17461" y="815"/>
                    <a:pt x="17461" y="815"/>
                  </a:cubicBezTo>
                  <a:cubicBezTo>
                    <a:pt x="17008" y="815"/>
                    <a:pt x="17008" y="815"/>
                    <a:pt x="17008" y="815"/>
                  </a:cubicBezTo>
                  <a:cubicBezTo>
                    <a:pt x="17008" y="4483"/>
                    <a:pt x="17008" y="4483"/>
                    <a:pt x="17008" y="4483"/>
                  </a:cubicBezTo>
                  <a:cubicBezTo>
                    <a:pt x="16838" y="4483"/>
                    <a:pt x="16838" y="4483"/>
                    <a:pt x="16838" y="4483"/>
                  </a:cubicBezTo>
                  <a:cubicBezTo>
                    <a:pt x="16838" y="6521"/>
                    <a:pt x="16838" y="6521"/>
                    <a:pt x="16838" y="6521"/>
                  </a:cubicBezTo>
                  <a:cubicBezTo>
                    <a:pt x="17008" y="6521"/>
                    <a:pt x="17008" y="6521"/>
                    <a:pt x="17008" y="6521"/>
                  </a:cubicBezTo>
                  <a:cubicBezTo>
                    <a:pt x="17008" y="15079"/>
                    <a:pt x="17008" y="15079"/>
                    <a:pt x="17008" y="15079"/>
                  </a:cubicBezTo>
                  <a:cubicBezTo>
                    <a:pt x="17008" y="17525"/>
                    <a:pt x="17348" y="17525"/>
                    <a:pt x="17631" y="17117"/>
                  </a:cubicBezTo>
                  <a:lnTo>
                    <a:pt x="17631" y="15079"/>
                  </a:lnTo>
                  <a:close/>
                  <a:moveTo>
                    <a:pt x="15874" y="17117"/>
                  </a:moveTo>
                  <a:cubicBezTo>
                    <a:pt x="15874" y="13449"/>
                    <a:pt x="15874" y="13449"/>
                    <a:pt x="15874" y="13449"/>
                  </a:cubicBezTo>
                  <a:cubicBezTo>
                    <a:pt x="15987" y="11819"/>
                    <a:pt x="15987" y="11819"/>
                    <a:pt x="15987" y="11819"/>
                  </a:cubicBezTo>
                  <a:cubicBezTo>
                    <a:pt x="16271" y="17117"/>
                    <a:pt x="16271" y="17117"/>
                    <a:pt x="16271" y="17117"/>
                  </a:cubicBezTo>
                  <a:cubicBezTo>
                    <a:pt x="16724" y="17117"/>
                    <a:pt x="16724" y="17117"/>
                    <a:pt x="16724" y="17117"/>
                  </a:cubicBezTo>
                  <a:cubicBezTo>
                    <a:pt x="16271" y="9374"/>
                    <a:pt x="16271" y="9374"/>
                    <a:pt x="16271" y="9374"/>
                  </a:cubicBezTo>
                  <a:cubicBezTo>
                    <a:pt x="16724" y="4483"/>
                    <a:pt x="16724" y="4483"/>
                    <a:pt x="16724" y="4483"/>
                  </a:cubicBezTo>
                  <a:cubicBezTo>
                    <a:pt x="16271" y="4483"/>
                    <a:pt x="16271" y="4483"/>
                    <a:pt x="16271" y="4483"/>
                  </a:cubicBezTo>
                  <a:cubicBezTo>
                    <a:pt x="15874" y="9374"/>
                    <a:pt x="15874" y="9374"/>
                    <a:pt x="15874" y="9374"/>
                  </a:cubicBezTo>
                  <a:cubicBezTo>
                    <a:pt x="15874" y="9374"/>
                    <a:pt x="15874" y="9374"/>
                    <a:pt x="15874" y="9374"/>
                  </a:cubicBezTo>
                  <a:cubicBezTo>
                    <a:pt x="15874" y="8966"/>
                    <a:pt x="15874" y="8558"/>
                    <a:pt x="15874" y="7743"/>
                  </a:cubicBezTo>
                  <a:cubicBezTo>
                    <a:pt x="15874" y="0"/>
                    <a:pt x="15874" y="0"/>
                    <a:pt x="15874" y="0"/>
                  </a:cubicBezTo>
                  <a:cubicBezTo>
                    <a:pt x="15477" y="0"/>
                    <a:pt x="15477" y="0"/>
                    <a:pt x="15477" y="0"/>
                  </a:cubicBezTo>
                  <a:cubicBezTo>
                    <a:pt x="15477" y="17117"/>
                    <a:pt x="15477" y="17117"/>
                    <a:pt x="15477" y="17117"/>
                  </a:cubicBezTo>
                  <a:lnTo>
                    <a:pt x="15874" y="17117"/>
                  </a:lnTo>
                  <a:close/>
                  <a:moveTo>
                    <a:pt x="14683" y="11819"/>
                  </a:moveTo>
                  <a:cubicBezTo>
                    <a:pt x="14683" y="13042"/>
                    <a:pt x="14740" y="15487"/>
                    <a:pt x="14457" y="15487"/>
                  </a:cubicBezTo>
                  <a:cubicBezTo>
                    <a:pt x="14343" y="15487"/>
                    <a:pt x="14287" y="14672"/>
                    <a:pt x="14287" y="13449"/>
                  </a:cubicBezTo>
                  <a:cubicBezTo>
                    <a:pt x="14287" y="13042"/>
                    <a:pt x="14287" y="12634"/>
                    <a:pt x="14343" y="12226"/>
                  </a:cubicBezTo>
                  <a:cubicBezTo>
                    <a:pt x="14457" y="11411"/>
                    <a:pt x="14570" y="11004"/>
                    <a:pt x="14683" y="10596"/>
                  </a:cubicBezTo>
                  <a:lnTo>
                    <a:pt x="14683" y="11819"/>
                  </a:lnTo>
                  <a:close/>
                  <a:moveTo>
                    <a:pt x="15137" y="17117"/>
                  </a:moveTo>
                  <a:cubicBezTo>
                    <a:pt x="15080" y="16709"/>
                    <a:pt x="15080" y="15894"/>
                    <a:pt x="15080" y="15487"/>
                  </a:cubicBezTo>
                  <a:cubicBezTo>
                    <a:pt x="15080" y="7743"/>
                    <a:pt x="15080" y="7743"/>
                    <a:pt x="15080" y="7743"/>
                  </a:cubicBezTo>
                  <a:cubicBezTo>
                    <a:pt x="15080" y="6113"/>
                    <a:pt x="15080" y="4075"/>
                    <a:pt x="14513" y="4075"/>
                  </a:cubicBezTo>
                  <a:cubicBezTo>
                    <a:pt x="14003" y="4075"/>
                    <a:pt x="13890" y="5706"/>
                    <a:pt x="13890" y="8151"/>
                  </a:cubicBezTo>
                  <a:cubicBezTo>
                    <a:pt x="14287" y="8151"/>
                    <a:pt x="14287" y="8151"/>
                    <a:pt x="14287" y="8151"/>
                  </a:cubicBezTo>
                  <a:cubicBezTo>
                    <a:pt x="14287" y="6928"/>
                    <a:pt x="14287" y="6113"/>
                    <a:pt x="14457" y="6113"/>
                  </a:cubicBezTo>
                  <a:cubicBezTo>
                    <a:pt x="14570" y="6113"/>
                    <a:pt x="14683" y="6521"/>
                    <a:pt x="14683" y="6928"/>
                  </a:cubicBezTo>
                  <a:cubicBezTo>
                    <a:pt x="14740" y="8151"/>
                    <a:pt x="14627" y="8558"/>
                    <a:pt x="14457" y="8966"/>
                  </a:cubicBezTo>
                  <a:cubicBezTo>
                    <a:pt x="14173" y="10189"/>
                    <a:pt x="13890" y="10596"/>
                    <a:pt x="13890" y="13857"/>
                  </a:cubicBezTo>
                  <a:cubicBezTo>
                    <a:pt x="13890" y="16302"/>
                    <a:pt x="14003" y="17525"/>
                    <a:pt x="14343" y="17525"/>
                  </a:cubicBezTo>
                  <a:cubicBezTo>
                    <a:pt x="14457" y="17525"/>
                    <a:pt x="14627" y="17117"/>
                    <a:pt x="14683" y="15894"/>
                  </a:cubicBezTo>
                  <a:cubicBezTo>
                    <a:pt x="14683" y="15894"/>
                    <a:pt x="14683" y="15894"/>
                    <a:pt x="14683" y="15894"/>
                  </a:cubicBezTo>
                  <a:cubicBezTo>
                    <a:pt x="14683" y="16302"/>
                    <a:pt x="14683" y="16709"/>
                    <a:pt x="14740" y="17117"/>
                  </a:cubicBezTo>
                  <a:lnTo>
                    <a:pt x="15137" y="17117"/>
                  </a:lnTo>
                  <a:close/>
                  <a:moveTo>
                    <a:pt x="12416" y="13042"/>
                  </a:moveTo>
                  <a:cubicBezTo>
                    <a:pt x="12359" y="16709"/>
                    <a:pt x="12756" y="17525"/>
                    <a:pt x="12983" y="17525"/>
                  </a:cubicBezTo>
                  <a:cubicBezTo>
                    <a:pt x="13550" y="17525"/>
                    <a:pt x="13663" y="15079"/>
                    <a:pt x="13606" y="13042"/>
                  </a:cubicBezTo>
                  <a:cubicBezTo>
                    <a:pt x="13606" y="12226"/>
                    <a:pt x="13436" y="11004"/>
                    <a:pt x="13323" y="10596"/>
                  </a:cubicBezTo>
                  <a:cubicBezTo>
                    <a:pt x="12983" y="8966"/>
                    <a:pt x="12983" y="8966"/>
                    <a:pt x="12983" y="8966"/>
                  </a:cubicBezTo>
                  <a:cubicBezTo>
                    <a:pt x="12926" y="8558"/>
                    <a:pt x="12813" y="8151"/>
                    <a:pt x="12813" y="7336"/>
                  </a:cubicBezTo>
                  <a:cubicBezTo>
                    <a:pt x="12813" y="6521"/>
                    <a:pt x="12926" y="6113"/>
                    <a:pt x="12983" y="6113"/>
                  </a:cubicBezTo>
                  <a:cubicBezTo>
                    <a:pt x="13153" y="6113"/>
                    <a:pt x="13209" y="6928"/>
                    <a:pt x="13209" y="8151"/>
                  </a:cubicBezTo>
                  <a:cubicBezTo>
                    <a:pt x="13606" y="8151"/>
                    <a:pt x="13606" y="8151"/>
                    <a:pt x="13606" y="8151"/>
                  </a:cubicBezTo>
                  <a:cubicBezTo>
                    <a:pt x="13606" y="5706"/>
                    <a:pt x="13436" y="4075"/>
                    <a:pt x="13039" y="4075"/>
                  </a:cubicBezTo>
                  <a:cubicBezTo>
                    <a:pt x="12643" y="4075"/>
                    <a:pt x="12416" y="5298"/>
                    <a:pt x="12416" y="7336"/>
                  </a:cubicBezTo>
                  <a:cubicBezTo>
                    <a:pt x="12416" y="8966"/>
                    <a:pt x="12529" y="10189"/>
                    <a:pt x="12756" y="11004"/>
                  </a:cubicBezTo>
                  <a:cubicBezTo>
                    <a:pt x="12983" y="12226"/>
                    <a:pt x="12983" y="12226"/>
                    <a:pt x="12983" y="12226"/>
                  </a:cubicBezTo>
                  <a:cubicBezTo>
                    <a:pt x="13039" y="12634"/>
                    <a:pt x="13153" y="13042"/>
                    <a:pt x="13209" y="13857"/>
                  </a:cubicBezTo>
                  <a:cubicBezTo>
                    <a:pt x="13209" y="14672"/>
                    <a:pt x="13153" y="15487"/>
                    <a:pt x="13039" y="15487"/>
                  </a:cubicBezTo>
                  <a:cubicBezTo>
                    <a:pt x="12926" y="15487"/>
                    <a:pt x="12813" y="15487"/>
                    <a:pt x="12813" y="13042"/>
                  </a:cubicBezTo>
                  <a:lnTo>
                    <a:pt x="12416" y="13042"/>
                  </a:lnTo>
                  <a:close/>
                  <a:moveTo>
                    <a:pt x="10942" y="18747"/>
                  </a:moveTo>
                  <a:cubicBezTo>
                    <a:pt x="10942" y="20785"/>
                    <a:pt x="11169" y="21600"/>
                    <a:pt x="11452" y="21600"/>
                  </a:cubicBezTo>
                  <a:cubicBezTo>
                    <a:pt x="12019" y="21600"/>
                    <a:pt x="12132" y="19562"/>
                    <a:pt x="12132" y="16709"/>
                  </a:cubicBezTo>
                  <a:cubicBezTo>
                    <a:pt x="12132" y="4483"/>
                    <a:pt x="12132" y="4483"/>
                    <a:pt x="12132" y="4483"/>
                  </a:cubicBezTo>
                  <a:cubicBezTo>
                    <a:pt x="11679" y="4483"/>
                    <a:pt x="11679" y="4483"/>
                    <a:pt x="11679" y="4483"/>
                  </a:cubicBezTo>
                  <a:cubicBezTo>
                    <a:pt x="11679" y="5706"/>
                    <a:pt x="11679" y="5706"/>
                    <a:pt x="11679" y="5706"/>
                  </a:cubicBezTo>
                  <a:cubicBezTo>
                    <a:pt x="11679" y="5706"/>
                    <a:pt x="11679" y="5706"/>
                    <a:pt x="11679" y="5706"/>
                  </a:cubicBezTo>
                  <a:cubicBezTo>
                    <a:pt x="11622" y="4483"/>
                    <a:pt x="11509" y="4075"/>
                    <a:pt x="11339" y="4075"/>
                  </a:cubicBezTo>
                  <a:cubicBezTo>
                    <a:pt x="11055" y="4075"/>
                    <a:pt x="10885" y="4891"/>
                    <a:pt x="10885" y="8558"/>
                  </a:cubicBezTo>
                  <a:cubicBezTo>
                    <a:pt x="10885" y="13449"/>
                    <a:pt x="10885" y="13449"/>
                    <a:pt x="10885" y="13449"/>
                  </a:cubicBezTo>
                  <a:cubicBezTo>
                    <a:pt x="10885" y="15487"/>
                    <a:pt x="10998" y="17525"/>
                    <a:pt x="11339" y="17525"/>
                  </a:cubicBezTo>
                  <a:cubicBezTo>
                    <a:pt x="11509" y="17525"/>
                    <a:pt x="11622" y="17117"/>
                    <a:pt x="11679" y="15894"/>
                  </a:cubicBezTo>
                  <a:cubicBezTo>
                    <a:pt x="11735" y="15894"/>
                    <a:pt x="11735" y="15894"/>
                    <a:pt x="11735" y="15894"/>
                  </a:cubicBezTo>
                  <a:cubicBezTo>
                    <a:pt x="11735" y="17525"/>
                    <a:pt x="11735" y="17525"/>
                    <a:pt x="11735" y="17525"/>
                  </a:cubicBezTo>
                  <a:cubicBezTo>
                    <a:pt x="11735" y="18340"/>
                    <a:pt x="11679" y="19562"/>
                    <a:pt x="11509" y="19562"/>
                  </a:cubicBezTo>
                  <a:cubicBezTo>
                    <a:pt x="11452" y="19562"/>
                    <a:pt x="11395" y="19562"/>
                    <a:pt x="11395" y="19155"/>
                  </a:cubicBezTo>
                  <a:cubicBezTo>
                    <a:pt x="11339" y="19155"/>
                    <a:pt x="11339" y="18747"/>
                    <a:pt x="11339" y="18747"/>
                  </a:cubicBezTo>
                  <a:lnTo>
                    <a:pt x="10942" y="18747"/>
                  </a:lnTo>
                  <a:close/>
                  <a:moveTo>
                    <a:pt x="11679" y="8966"/>
                  </a:moveTo>
                  <a:cubicBezTo>
                    <a:pt x="11679" y="13042"/>
                    <a:pt x="11679" y="13042"/>
                    <a:pt x="11679" y="13042"/>
                  </a:cubicBezTo>
                  <a:cubicBezTo>
                    <a:pt x="11679" y="14672"/>
                    <a:pt x="11622" y="15487"/>
                    <a:pt x="11509" y="15487"/>
                  </a:cubicBezTo>
                  <a:cubicBezTo>
                    <a:pt x="11339" y="15487"/>
                    <a:pt x="11339" y="14264"/>
                    <a:pt x="11339" y="13042"/>
                  </a:cubicBezTo>
                  <a:cubicBezTo>
                    <a:pt x="11339" y="8966"/>
                    <a:pt x="11339" y="8966"/>
                    <a:pt x="11339" y="8966"/>
                  </a:cubicBezTo>
                  <a:cubicBezTo>
                    <a:pt x="11339" y="7336"/>
                    <a:pt x="11282" y="6113"/>
                    <a:pt x="11509" y="6113"/>
                  </a:cubicBezTo>
                  <a:cubicBezTo>
                    <a:pt x="11679" y="6113"/>
                    <a:pt x="11679" y="8151"/>
                    <a:pt x="11679" y="8966"/>
                  </a:cubicBezTo>
                  <a:moveTo>
                    <a:pt x="10488" y="0"/>
                  </a:moveTo>
                  <a:cubicBezTo>
                    <a:pt x="10091" y="0"/>
                    <a:pt x="10091" y="0"/>
                    <a:pt x="10091" y="0"/>
                  </a:cubicBezTo>
                  <a:cubicBezTo>
                    <a:pt x="10091" y="2853"/>
                    <a:pt x="10091" y="2853"/>
                    <a:pt x="10091" y="2853"/>
                  </a:cubicBezTo>
                  <a:cubicBezTo>
                    <a:pt x="10488" y="2853"/>
                    <a:pt x="10488" y="2853"/>
                    <a:pt x="10488" y="2853"/>
                  </a:cubicBezTo>
                  <a:lnTo>
                    <a:pt x="10488" y="0"/>
                  </a:lnTo>
                  <a:close/>
                  <a:moveTo>
                    <a:pt x="10488" y="4483"/>
                  </a:moveTo>
                  <a:cubicBezTo>
                    <a:pt x="10091" y="4483"/>
                    <a:pt x="10091" y="4483"/>
                    <a:pt x="10091" y="4483"/>
                  </a:cubicBezTo>
                  <a:cubicBezTo>
                    <a:pt x="10091" y="17117"/>
                    <a:pt x="10091" y="17117"/>
                    <a:pt x="10091" y="17117"/>
                  </a:cubicBezTo>
                  <a:cubicBezTo>
                    <a:pt x="10488" y="17117"/>
                    <a:pt x="10488" y="17117"/>
                    <a:pt x="10488" y="17117"/>
                  </a:cubicBezTo>
                  <a:lnTo>
                    <a:pt x="10488" y="4483"/>
                  </a:lnTo>
                  <a:close/>
                  <a:moveTo>
                    <a:pt x="8844" y="4483"/>
                  </a:moveTo>
                  <a:cubicBezTo>
                    <a:pt x="8447" y="4483"/>
                    <a:pt x="8447" y="4483"/>
                    <a:pt x="8447" y="4483"/>
                  </a:cubicBezTo>
                  <a:cubicBezTo>
                    <a:pt x="8447" y="17117"/>
                    <a:pt x="8447" y="17117"/>
                    <a:pt x="8447" y="17117"/>
                  </a:cubicBezTo>
                  <a:cubicBezTo>
                    <a:pt x="8844" y="17117"/>
                    <a:pt x="8844" y="17117"/>
                    <a:pt x="8844" y="17117"/>
                  </a:cubicBezTo>
                  <a:cubicBezTo>
                    <a:pt x="8844" y="8966"/>
                    <a:pt x="8844" y="8966"/>
                    <a:pt x="8844" y="8966"/>
                  </a:cubicBezTo>
                  <a:cubicBezTo>
                    <a:pt x="8844" y="7336"/>
                    <a:pt x="8901" y="6521"/>
                    <a:pt x="9071" y="6521"/>
                  </a:cubicBezTo>
                  <a:cubicBezTo>
                    <a:pt x="9241" y="6521"/>
                    <a:pt x="9241" y="7336"/>
                    <a:pt x="9241" y="8558"/>
                  </a:cubicBezTo>
                  <a:cubicBezTo>
                    <a:pt x="9241" y="17117"/>
                    <a:pt x="9241" y="17117"/>
                    <a:pt x="9241" y="17117"/>
                  </a:cubicBezTo>
                  <a:cubicBezTo>
                    <a:pt x="9638" y="17117"/>
                    <a:pt x="9638" y="17117"/>
                    <a:pt x="9638" y="17117"/>
                  </a:cubicBezTo>
                  <a:cubicBezTo>
                    <a:pt x="9638" y="7336"/>
                    <a:pt x="9638" y="7336"/>
                    <a:pt x="9638" y="7336"/>
                  </a:cubicBezTo>
                  <a:cubicBezTo>
                    <a:pt x="9694" y="4891"/>
                    <a:pt x="9468" y="4075"/>
                    <a:pt x="9241" y="4075"/>
                  </a:cubicBezTo>
                  <a:cubicBezTo>
                    <a:pt x="9128" y="4075"/>
                    <a:pt x="8957" y="4075"/>
                    <a:pt x="8901" y="5706"/>
                  </a:cubicBezTo>
                  <a:cubicBezTo>
                    <a:pt x="8844" y="5706"/>
                    <a:pt x="8844" y="5706"/>
                    <a:pt x="8844" y="5706"/>
                  </a:cubicBezTo>
                  <a:lnTo>
                    <a:pt x="8844" y="4483"/>
                  </a:lnTo>
                  <a:close/>
                  <a:moveTo>
                    <a:pt x="7483" y="17525"/>
                  </a:moveTo>
                  <a:cubicBezTo>
                    <a:pt x="7994" y="17525"/>
                    <a:pt x="8107" y="15894"/>
                    <a:pt x="8107" y="11411"/>
                  </a:cubicBezTo>
                  <a:cubicBezTo>
                    <a:pt x="8107" y="6928"/>
                    <a:pt x="8107" y="4075"/>
                    <a:pt x="7483" y="4075"/>
                  </a:cubicBezTo>
                  <a:cubicBezTo>
                    <a:pt x="6860" y="4075"/>
                    <a:pt x="6860" y="6928"/>
                    <a:pt x="6860" y="11411"/>
                  </a:cubicBezTo>
                  <a:cubicBezTo>
                    <a:pt x="6860" y="15894"/>
                    <a:pt x="6917" y="17525"/>
                    <a:pt x="7483" y="17525"/>
                  </a:cubicBezTo>
                  <a:moveTo>
                    <a:pt x="7257" y="8558"/>
                  </a:moveTo>
                  <a:cubicBezTo>
                    <a:pt x="7257" y="7336"/>
                    <a:pt x="7257" y="6113"/>
                    <a:pt x="7483" y="6113"/>
                  </a:cubicBezTo>
                  <a:cubicBezTo>
                    <a:pt x="7654" y="6113"/>
                    <a:pt x="7654" y="7336"/>
                    <a:pt x="7654" y="8558"/>
                  </a:cubicBezTo>
                  <a:cubicBezTo>
                    <a:pt x="7654" y="13042"/>
                    <a:pt x="7654" y="13042"/>
                    <a:pt x="7654" y="13042"/>
                  </a:cubicBezTo>
                  <a:cubicBezTo>
                    <a:pt x="7654" y="14672"/>
                    <a:pt x="7654" y="15487"/>
                    <a:pt x="7483" y="15487"/>
                  </a:cubicBezTo>
                  <a:cubicBezTo>
                    <a:pt x="7257" y="15487"/>
                    <a:pt x="7257" y="14672"/>
                    <a:pt x="7257" y="13042"/>
                  </a:cubicBezTo>
                  <a:lnTo>
                    <a:pt x="7257" y="8558"/>
                  </a:lnTo>
                  <a:close/>
                  <a:moveTo>
                    <a:pt x="7994" y="0"/>
                  </a:moveTo>
                  <a:cubicBezTo>
                    <a:pt x="7597" y="0"/>
                    <a:pt x="7597" y="0"/>
                    <a:pt x="7597" y="0"/>
                  </a:cubicBezTo>
                  <a:cubicBezTo>
                    <a:pt x="7597" y="2445"/>
                    <a:pt x="7597" y="2445"/>
                    <a:pt x="7597" y="2445"/>
                  </a:cubicBezTo>
                  <a:cubicBezTo>
                    <a:pt x="7994" y="2445"/>
                    <a:pt x="7994" y="2445"/>
                    <a:pt x="7994" y="2445"/>
                  </a:cubicBezTo>
                  <a:lnTo>
                    <a:pt x="7994" y="0"/>
                  </a:lnTo>
                  <a:close/>
                  <a:moveTo>
                    <a:pt x="7370" y="0"/>
                  </a:moveTo>
                  <a:cubicBezTo>
                    <a:pt x="6973" y="0"/>
                    <a:pt x="6973" y="0"/>
                    <a:pt x="6973" y="0"/>
                  </a:cubicBezTo>
                  <a:cubicBezTo>
                    <a:pt x="6973" y="2445"/>
                    <a:pt x="6973" y="2445"/>
                    <a:pt x="6973" y="2445"/>
                  </a:cubicBezTo>
                  <a:cubicBezTo>
                    <a:pt x="7370" y="2445"/>
                    <a:pt x="7370" y="2445"/>
                    <a:pt x="7370" y="2445"/>
                  </a:cubicBezTo>
                  <a:lnTo>
                    <a:pt x="7370" y="0"/>
                  </a:lnTo>
                  <a:close/>
                  <a:moveTo>
                    <a:pt x="5839" y="17117"/>
                  </a:moveTo>
                  <a:cubicBezTo>
                    <a:pt x="5839" y="13449"/>
                    <a:pt x="5839" y="13449"/>
                    <a:pt x="5839" y="13449"/>
                  </a:cubicBezTo>
                  <a:cubicBezTo>
                    <a:pt x="5953" y="11819"/>
                    <a:pt x="5953" y="11819"/>
                    <a:pt x="5953" y="11819"/>
                  </a:cubicBezTo>
                  <a:cubicBezTo>
                    <a:pt x="6180" y="17117"/>
                    <a:pt x="6180" y="17117"/>
                    <a:pt x="6180" y="17117"/>
                  </a:cubicBezTo>
                  <a:cubicBezTo>
                    <a:pt x="6633" y="17117"/>
                    <a:pt x="6633" y="17117"/>
                    <a:pt x="6633" y="17117"/>
                  </a:cubicBezTo>
                  <a:cubicBezTo>
                    <a:pt x="6236" y="9374"/>
                    <a:pt x="6236" y="9374"/>
                    <a:pt x="6236" y="9374"/>
                  </a:cubicBezTo>
                  <a:cubicBezTo>
                    <a:pt x="6690" y="4483"/>
                    <a:pt x="6690" y="4483"/>
                    <a:pt x="6690" y="4483"/>
                  </a:cubicBezTo>
                  <a:cubicBezTo>
                    <a:pt x="6236" y="4483"/>
                    <a:pt x="6236" y="4483"/>
                    <a:pt x="6236" y="4483"/>
                  </a:cubicBezTo>
                  <a:cubicBezTo>
                    <a:pt x="5839" y="9374"/>
                    <a:pt x="5839" y="9374"/>
                    <a:pt x="5839" y="9374"/>
                  </a:cubicBezTo>
                  <a:cubicBezTo>
                    <a:pt x="5839" y="9374"/>
                    <a:pt x="5839" y="9374"/>
                    <a:pt x="5839" y="9374"/>
                  </a:cubicBezTo>
                  <a:cubicBezTo>
                    <a:pt x="5839" y="8966"/>
                    <a:pt x="5839" y="8558"/>
                    <a:pt x="5839" y="7743"/>
                  </a:cubicBezTo>
                  <a:cubicBezTo>
                    <a:pt x="5839" y="0"/>
                    <a:pt x="5839" y="0"/>
                    <a:pt x="5839" y="0"/>
                  </a:cubicBezTo>
                  <a:cubicBezTo>
                    <a:pt x="5443" y="0"/>
                    <a:pt x="5443" y="0"/>
                    <a:pt x="5443" y="0"/>
                  </a:cubicBezTo>
                  <a:cubicBezTo>
                    <a:pt x="5443" y="17117"/>
                    <a:pt x="5443" y="17117"/>
                    <a:pt x="5443" y="17117"/>
                  </a:cubicBezTo>
                  <a:lnTo>
                    <a:pt x="5839" y="17117"/>
                  </a:lnTo>
                  <a:close/>
                  <a:moveTo>
                    <a:pt x="5046" y="0"/>
                  </a:moveTo>
                  <a:cubicBezTo>
                    <a:pt x="4592" y="0"/>
                    <a:pt x="4592" y="0"/>
                    <a:pt x="4592" y="0"/>
                  </a:cubicBezTo>
                  <a:cubicBezTo>
                    <a:pt x="4592" y="2853"/>
                    <a:pt x="4592" y="2853"/>
                    <a:pt x="4592" y="2853"/>
                  </a:cubicBezTo>
                  <a:cubicBezTo>
                    <a:pt x="5046" y="2853"/>
                    <a:pt x="5046" y="2853"/>
                    <a:pt x="5046" y="2853"/>
                  </a:cubicBezTo>
                  <a:lnTo>
                    <a:pt x="5046" y="0"/>
                  </a:lnTo>
                  <a:close/>
                  <a:moveTo>
                    <a:pt x="5046" y="4483"/>
                  </a:moveTo>
                  <a:cubicBezTo>
                    <a:pt x="4592" y="4483"/>
                    <a:pt x="4592" y="4483"/>
                    <a:pt x="4592" y="4483"/>
                  </a:cubicBezTo>
                  <a:cubicBezTo>
                    <a:pt x="4592" y="17117"/>
                    <a:pt x="4592" y="17117"/>
                    <a:pt x="4592" y="17117"/>
                  </a:cubicBezTo>
                  <a:cubicBezTo>
                    <a:pt x="5046" y="17117"/>
                    <a:pt x="5046" y="17117"/>
                    <a:pt x="5046" y="17117"/>
                  </a:cubicBezTo>
                  <a:lnTo>
                    <a:pt x="5046" y="4483"/>
                  </a:lnTo>
                  <a:close/>
                  <a:moveTo>
                    <a:pt x="3402" y="8966"/>
                  </a:moveTo>
                  <a:cubicBezTo>
                    <a:pt x="3402" y="8558"/>
                    <a:pt x="3402" y="8558"/>
                    <a:pt x="3402" y="8558"/>
                  </a:cubicBezTo>
                  <a:cubicBezTo>
                    <a:pt x="3402" y="7336"/>
                    <a:pt x="3345" y="6113"/>
                    <a:pt x="3572" y="6113"/>
                  </a:cubicBezTo>
                  <a:cubicBezTo>
                    <a:pt x="3742" y="6113"/>
                    <a:pt x="3798" y="6521"/>
                    <a:pt x="3798" y="8151"/>
                  </a:cubicBezTo>
                  <a:cubicBezTo>
                    <a:pt x="3798" y="8966"/>
                    <a:pt x="3798" y="8966"/>
                    <a:pt x="3798" y="8966"/>
                  </a:cubicBezTo>
                  <a:lnTo>
                    <a:pt x="3402" y="8966"/>
                  </a:lnTo>
                  <a:close/>
                  <a:moveTo>
                    <a:pt x="2948" y="12226"/>
                  </a:moveTo>
                  <a:cubicBezTo>
                    <a:pt x="2948" y="15894"/>
                    <a:pt x="3118" y="17525"/>
                    <a:pt x="3628" y="17525"/>
                  </a:cubicBezTo>
                  <a:cubicBezTo>
                    <a:pt x="4025" y="17525"/>
                    <a:pt x="4195" y="15894"/>
                    <a:pt x="4195" y="13042"/>
                  </a:cubicBezTo>
                  <a:cubicBezTo>
                    <a:pt x="3798" y="13042"/>
                    <a:pt x="3798" y="13042"/>
                    <a:pt x="3798" y="13042"/>
                  </a:cubicBezTo>
                  <a:cubicBezTo>
                    <a:pt x="3798" y="14672"/>
                    <a:pt x="3742" y="15487"/>
                    <a:pt x="3572" y="15487"/>
                  </a:cubicBezTo>
                  <a:cubicBezTo>
                    <a:pt x="3458" y="15487"/>
                    <a:pt x="3402" y="15079"/>
                    <a:pt x="3402" y="13449"/>
                  </a:cubicBezTo>
                  <a:cubicBezTo>
                    <a:pt x="3402" y="11411"/>
                    <a:pt x="3402" y="11411"/>
                    <a:pt x="3402" y="11411"/>
                  </a:cubicBezTo>
                  <a:cubicBezTo>
                    <a:pt x="4195" y="11411"/>
                    <a:pt x="4195" y="11411"/>
                    <a:pt x="4195" y="11411"/>
                  </a:cubicBezTo>
                  <a:cubicBezTo>
                    <a:pt x="4195" y="9781"/>
                    <a:pt x="4195" y="9781"/>
                    <a:pt x="4195" y="9781"/>
                  </a:cubicBezTo>
                  <a:cubicBezTo>
                    <a:pt x="4195" y="6113"/>
                    <a:pt x="4139" y="4075"/>
                    <a:pt x="3572" y="4075"/>
                  </a:cubicBezTo>
                  <a:cubicBezTo>
                    <a:pt x="3175" y="4075"/>
                    <a:pt x="2948" y="5706"/>
                    <a:pt x="2948" y="8966"/>
                  </a:cubicBezTo>
                  <a:lnTo>
                    <a:pt x="2948" y="12226"/>
                  </a:lnTo>
                  <a:close/>
                  <a:moveTo>
                    <a:pt x="2324" y="4483"/>
                  </a:moveTo>
                  <a:cubicBezTo>
                    <a:pt x="1928" y="4483"/>
                    <a:pt x="1928" y="4483"/>
                    <a:pt x="1928" y="4483"/>
                  </a:cubicBezTo>
                  <a:cubicBezTo>
                    <a:pt x="1928" y="17117"/>
                    <a:pt x="1928" y="17117"/>
                    <a:pt x="1928" y="17117"/>
                  </a:cubicBezTo>
                  <a:cubicBezTo>
                    <a:pt x="2324" y="17117"/>
                    <a:pt x="2324" y="17117"/>
                    <a:pt x="2324" y="17117"/>
                  </a:cubicBezTo>
                  <a:cubicBezTo>
                    <a:pt x="2324" y="9781"/>
                    <a:pt x="2324" y="9781"/>
                    <a:pt x="2324" y="9781"/>
                  </a:cubicBezTo>
                  <a:cubicBezTo>
                    <a:pt x="2324" y="7743"/>
                    <a:pt x="2494" y="7336"/>
                    <a:pt x="2721" y="7743"/>
                  </a:cubicBezTo>
                  <a:cubicBezTo>
                    <a:pt x="2721" y="4075"/>
                    <a:pt x="2721" y="4075"/>
                    <a:pt x="2721" y="4075"/>
                  </a:cubicBezTo>
                  <a:cubicBezTo>
                    <a:pt x="2665" y="4075"/>
                    <a:pt x="2608" y="4075"/>
                    <a:pt x="2494" y="4891"/>
                  </a:cubicBezTo>
                  <a:cubicBezTo>
                    <a:pt x="2438" y="5298"/>
                    <a:pt x="2381" y="5706"/>
                    <a:pt x="2324" y="6521"/>
                  </a:cubicBezTo>
                  <a:cubicBezTo>
                    <a:pt x="2324" y="6521"/>
                    <a:pt x="2324" y="6521"/>
                    <a:pt x="2324" y="6521"/>
                  </a:cubicBezTo>
                  <a:lnTo>
                    <a:pt x="2324" y="4483"/>
                  </a:lnTo>
                  <a:close/>
                  <a:moveTo>
                    <a:pt x="850" y="17117"/>
                  </a:moveTo>
                  <a:cubicBezTo>
                    <a:pt x="964" y="17117"/>
                    <a:pt x="1077" y="17117"/>
                    <a:pt x="1191" y="16709"/>
                  </a:cubicBezTo>
                  <a:cubicBezTo>
                    <a:pt x="1531" y="15079"/>
                    <a:pt x="1531" y="11411"/>
                    <a:pt x="1531" y="8151"/>
                  </a:cubicBezTo>
                  <a:cubicBezTo>
                    <a:pt x="1531" y="5298"/>
                    <a:pt x="1531" y="3260"/>
                    <a:pt x="1417" y="2038"/>
                  </a:cubicBezTo>
                  <a:cubicBezTo>
                    <a:pt x="1304" y="408"/>
                    <a:pt x="1077" y="0"/>
                    <a:pt x="964" y="0"/>
                  </a:cubicBezTo>
                  <a:cubicBezTo>
                    <a:pt x="0" y="0"/>
                    <a:pt x="0" y="0"/>
                    <a:pt x="0" y="0"/>
                  </a:cubicBezTo>
                  <a:cubicBezTo>
                    <a:pt x="0" y="17117"/>
                    <a:pt x="0" y="17117"/>
                    <a:pt x="0" y="17117"/>
                  </a:cubicBezTo>
                  <a:lnTo>
                    <a:pt x="850" y="17117"/>
                  </a:lnTo>
                  <a:close/>
                  <a:moveTo>
                    <a:pt x="454" y="14672"/>
                  </a:moveTo>
                  <a:cubicBezTo>
                    <a:pt x="454" y="2445"/>
                    <a:pt x="454" y="2445"/>
                    <a:pt x="454" y="2445"/>
                  </a:cubicBezTo>
                  <a:cubicBezTo>
                    <a:pt x="737" y="2445"/>
                    <a:pt x="737" y="2445"/>
                    <a:pt x="737" y="2445"/>
                  </a:cubicBezTo>
                  <a:cubicBezTo>
                    <a:pt x="1020" y="2445"/>
                    <a:pt x="1077" y="4075"/>
                    <a:pt x="1077" y="8151"/>
                  </a:cubicBezTo>
                  <a:cubicBezTo>
                    <a:pt x="1077" y="13042"/>
                    <a:pt x="1077" y="14672"/>
                    <a:pt x="680" y="14672"/>
                  </a:cubicBezTo>
                  <a:lnTo>
                    <a:pt x="454" y="14672"/>
                  </a:lnTo>
                  <a:close/>
                </a:path>
              </a:pathLst>
            </a:custGeom>
            <a:grpFill/>
            <a:ln w="12700" cap="flat">
              <a:noFill/>
              <a:miter lim="400000"/>
            </a:ln>
            <a:effectLst/>
          </p:spPr>
          <p:txBody>
            <a:bodyPr wrap="square" lIns="45719" tIns="45719" rIns="45719" bIns="45719" numCol="1" anchor="t">
              <a:noAutofit/>
            </a:bodyPr>
            <a:lstStyle/>
            <a:p>
              <a:endParaRPr sz="1201"/>
            </a:p>
          </p:txBody>
        </p:sp>
      </p:grpSp>
      <p:sp>
        <p:nvSpPr>
          <p:cNvPr id="8" name="Title Text"/>
          <p:cNvSpPr txBox="1">
            <a:spLocks noGrp="1"/>
          </p:cNvSpPr>
          <p:nvPr>
            <p:ph type="title" hasCustomPrompt="1"/>
          </p:nvPr>
        </p:nvSpPr>
        <p:spPr>
          <a:xfrm>
            <a:off x="593084" y="8131636"/>
            <a:ext cx="7505888" cy="355963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1" tIns="91421" rIns="91421" bIns="91421" anchor="b">
            <a:normAutofit/>
          </a:bodyPr>
          <a:lstStyle>
            <a:lvl1pPr>
              <a:defRPr sz="6600" spc="300">
                <a:solidFill>
                  <a:schemeClr val="bg1"/>
                </a:solidFill>
                <a:latin typeface="Permanent Marker" panose="02000000000000000000" pitchFamily="2" charset="0"/>
              </a:defRPr>
            </a:lvl1pPr>
          </a:lstStyle>
          <a:p>
            <a:r>
              <a:rPr lang="de-DE" dirty="0"/>
              <a:t>Präsentations-titel</a:t>
            </a:r>
            <a:endParaRPr dirty="0"/>
          </a:p>
        </p:txBody>
      </p:sp>
      <p:sp>
        <p:nvSpPr>
          <p:cNvPr id="9" name="Textplatzhalter 9"/>
          <p:cNvSpPr>
            <a:spLocks noGrp="1"/>
          </p:cNvSpPr>
          <p:nvPr>
            <p:ph idx="1" hasCustomPrompt="1"/>
          </p:nvPr>
        </p:nvSpPr>
        <p:spPr>
          <a:xfrm>
            <a:off x="593082" y="12057344"/>
            <a:ext cx="7505890" cy="1077859"/>
          </a:xfrm>
          <a:prstGeom prst="rect">
            <a:avLst/>
          </a:prstGeom>
        </p:spPr>
        <p:txBody>
          <a:bodyPr vert="horz" lIns="91440" tIns="45720" rIns="91440" bIns="45720" rtlCol="0" anchor="b">
            <a:normAutofit/>
          </a:bodyPr>
          <a:lstStyle>
            <a:lvl1pPr marL="0" indent="0">
              <a:buNone/>
              <a:defRPr sz="3600">
                <a:solidFill>
                  <a:schemeClr val="bg1"/>
                </a:solidFill>
                <a:latin typeface="Georgia" panose="02040502050405020303" pitchFamily="18" charset="0"/>
              </a:defRPr>
            </a:lvl1pPr>
          </a:lstStyle>
          <a:p>
            <a:pPr lvl="0"/>
            <a:r>
              <a:rPr lang="de-AT" dirty="0"/>
              <a:t>Untertitel/Name/Organisation</a:t>
            </a:r>
          </a:p>
        </p:txBody>
      </p:sp>
    </p:spTree>
    <p:extLst>
      <p:ext uri="{BB962C8B-B14F-4D97-AF65-F5344CB8AC3E}">
        <p14:creationId xmlns:p14="http://schemas.microsoft.com/office/powerpoint/2010/main" val="4167640524"/>
      </p:ext>
    </p:extLst>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x">
  <p:cSld name="Wichtige Punkte + Foto">
    <p:spTree>
      <p:nvGrpSpPr>
        <p:cNvPr id="1" name=""/>
        <p:cNvGrpSpPr/>
        <p:nvPr/>
      </p:nvGrpSpPr>
      <p:grpSpPr>
        <a:xfrm>
          <a:off x="0" y="0"/>
          <a:ext cx="0" cy="0"/>
          <a:chOff x="0" y="0"/>
          <a:chExt cx="0" cy="0"/>
        </a:xfrm>
      </p:grpSpPr>
      <p:sp>
        <p:nvSpPr>
          <p:cNvPr id="48" name="Picture Placeholder 11"/>
          <p:cNvSpPr>
            <a:spLocks noGrp="1"/>
          </p:cNvSpPr>
          <p:nvPr>
            <p:ph type="pic" idx="13" hasCustomPrompt="1"/>
          </p:nvPr>
        </p:nvSpPr>
        <p:spPr>
          <a:xfrm>
            <a:off x="1" y="-1"/>
            <a:ext cx="13304353" cy="13716000"/>
          </a:xfrm>
          <a:custGeom>
            <a:avLst/>
            <a:gdLst>
              <a:gd name="connsiteX0" fmla="*/ 0 w 13304353"/>
              <a:gd name="connsiteY0" fmla="*/ 0 h 13716000"/>
              <a:gd name="connsiteX1" fmla="*/ 13304353 w 13304353"/>
              <a:gd name="connsiteY1" fmla="*/ 0 h 13716000"/>
              <a:gd name="connsiteX2" fmla="*/ 13304353 w 13304353"/>
              <a:gd name="connsiteY2" fmla="*/ 13716000 h 13716000"/>
              <a:gd name="connsiteX3" fmla="*/ 0 w 13304353"/>
              <a:gd name="connsiteY3" fmla="*/ 13716000 h 13716000"/>
              <a:gd name="connsiteX4" fmla="*/ 0 w 13304353"/>
              <a:gd name="connsiteY4" fmla="*/ 0 h 13716000"/>
              <a:gd name="connsiteX0" fmla="*/ 0 w 13304353"/>
              <a:gd name="connsiteY0" fmla="*/ 0 h 13716000"/>
              <a:gd name="connsiteX1" fmla="*/ 13304353 w 13304353"/>
              <a:gd name="connsiteY1" fmla="*/ 0 h 13716000"/>
              <a:gd name="connsiteX2" fmla="*/ 8732353 w 13304353"/>
              <a:gd name="connsiteY2" fmla="*/ 13716000 h 13716000"/>
              <a:gd name="connsiteX3" fmla="*/ 0 w 13304353"/>
              <a:gd name="connsiteY3" fmla="*/ 13716000 h 13716000"/>
              <a:gd name="connsiteX4" fmla="*/ 0 w 13304353"/>
              <a:gd name="connsiteY4" fmla="*/ 0 h 13716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304353" h="13716000">
                <a:moveTo>
                  <a:pt x="0" y="0"/>
                </a:moveTo>
                <a:lnTo>
                  <a:pt x="13304353" y="0"/>
                </a:lnTo>
                <a:lnTo>
                  <a:pt x="8732353" y="13716000"/>
                </a:lnTo>
                <a:lnTo>
                  <a:pt x="0" y="13716000"/>
                </a:lnTo>
                <a:lnTo>
                  <a:pt x="0" y="0"/>
                </a:lnTo>
                <a:close/>
              </a:path>
            </a:pathLst>
          </a:custGeom>
          <a:solidFill>
            <a:schemeClr val="tx2">
              <a:lumMod val="20000"/>
              <a:lumOff val="80000"/>
            </a:schemeClr>
          </a:solidFill>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39" tIns="45719" rIns="91439" bIns="45719">
            <a:noAutofit/>
          </a:bodyPr>
          <a:lstStyle>
            <a:lvl1pPr marL="0" marR="0" indent="0" algn="l" defTabSz="457429" rtl="0" eaLnBrk="1" fontAlgn="auto" latinLnBrk="0" hangingPunct="1">
              <a:lnSpc>
                <a:spcPct val="100000"/>
              </a:lnSpc>
              <a:spcBef>
                <a:spcPts val="0"/>
              </a:spcBef>
              <a:spcAft>
                <a:spcPts val="0"/>
              </a:spcAft>
              <a:buClrTx/>
              <a:buSzPct val="100000"/>
              <a:buFont typeface="Arial"/>
              <a:buNone/>
              <a:tabLst/>
              <a:defRPr sz="3200">
                <a:solidFill>
                  <a:schemeClr val="tx2"/>
                </a:solidFill>
              </a:defRPr>
            </a:lvl1pPr>
          </a:lstStyle>
          <a:p>
            <a:pPr marL="0" marR="0" lvl="0" indent="0" algn="l" defTabSz="457429" rtl="0" eaLnBrk="1" fontAlgn="auto" latinLnBrk="0" hangingPunct="1">
              <a:lnSpc>
                <a:spcPct val="100000"/>
              </a:lnSpc>
              <a:spcBef>
                <a:spcPts val="0"/>
              </a:spcBef>
              <a:spcAft>
                <a:spcPts val="0"/>
              </a:spcAft>
              <a:buClrTx/>
              <a:buSzPct val="100000"/>
              <a:buFont typeface="Arial"/>
              <a:buNone/>
              <a:tabLst/>
              <a:defRPr/>
            </a:pPr>
            <a:r>
              <a:rPr lang="de-DE" dirty="0"/>
              <a:t>Bild per Klick auf Symbol einfügen</a:t>
            </a:r>
          </a:p>
        </p:txBody>
      </p:sp>
      <p:sp>
        <p:nvSpPr>
          <p:cNvPr id="49" name="Body Level One…"/>
          <p:cNvSpPr txBox="1">
            <a:spLocks noGrp="1"/>
          </p:cNvSpPr>
          <p:nvPr>
            <p:ph type="body" sz="half" idx="1"/>
          </p:nvPr>
        </p:nvSpPr>
        <p:spPr>
          <a:xfrm>
            <a:off x="10349012" y="3442749"/>
            <a:ext cx="13784289" cy="9593212"/>
          </a:xfrm>
          <a:custGeom>
            <a:avLst/>
            <a:gdLst>
              <a:gd name="connsiteX0" fmla="*/ 0 w 13840104"/>
              <a:gd name="connsiteY0" fmla="*/ 0 h 9576884"/>
              <a:gd name="connsiteX1" fmla="*/ 13840104 w 13840104"/>
              <a:gd name="connsiteY1" fmla="*/ 0 h 9576884"/>
              <a:gd name="connsiteX2" fmla="*/ 13840104 w 13840104"/>
              <a:gd name="connsiteY2" fmla="*/ 9576884 h 9576884"/>
              <a:gd name="connsiteX3" fmla="*/ 0 w 13840104"/>
              <a:gd name="connsiteY3" fmla="*/ 9576884 h 9576884"/>
              <a:gd name="connsiteX4" fmla="*/ 0 w 13840104"/>
              <a:gd name="connsiteY4" fmla="*/ 0 h 9576884"/>
              <a:gd name="connsiteX0" fmla="*/ 3020786 w 13840104"/>
              <a:gd name="connsiteY0" fmla="*/ 0 h 9609541"/>
              <a:gd name="connsiteX1" fmla="*/ 13840104 w 13840104"/>
              <a:gd name="connsiteY1" fmla="*/ 32657 h 9609541"/>
              <a:gd name="connsiteX2" fmla="*/ 13840104 w 13840104"/>
              <a:gd name="connsiteY2" fmla="*/ 9609541 h 9609541"/>
              <a:gd name="connsiteX3" fmla="*/ 0 w 13840104"/>
              <a:gd name="connsiteY3" fmla="*/ 9609541 h 9609541"/>
              <a:gd name="connsiteX4" fmla="*/ 3020786 w 13840104"/>
              <a:gd name="connsiteY4" fmla="*/ 0 h 9609541"/>
              <a:gd name="connsiteX0" fmla="*/ 3037115 w 13840104"/>
              <a:gd name="connsiteY0" fmla="*/ 97972 h 9576884"/>
              <a:gd name="connsiteX1" fmla="*/ 13840104 w 13840104"/>
              <a:gd name="connsiteY1" fmla="*/ 0 h 9576884"/>
              <a:gd name="connsiteX2" fmla="*/ 13840104 w 13840104"/>
              <a:gd name="connsiteY2" fmla="*/ 9576884 h 9576884"/>
              <a:gd name="connsiteX3" fmla="*/ 0 w 13840104"/>
              <a:gd name="connsiteY3" fmla="*/ 9576884 h 9576884"/>
              <a:gd name="connsiteX4" fmla="*/ 3037115 w 13840104"/>
              <a:gd name="connsiteY4" fmla="*/ 97972 h 9576884"/>
              <a:gd name="connsiteX0" fmla="*/ 3037115 w 13840104"/>
              <a:gd name="connsiteY0" fmla="*/ 0 h 9576884"/>
              <a:gd name="connsiteX1" fmla="*/ 13840104 w 13840104"/>
              <a:gd name="connsiteY1" fmla="*/ 0 h 9576884"/>
              <a:gd name="connsiteX2" fmla="*/ 13840104 w 13840104"/>
              <a:gd name="connsiteY2" fmla="*/ 9576884 h 9576884"/>
              <a:gd name="connsiteX3" fmla="*/ 0 w 13840104"/>
              <a:gd name="connsiteY3" fmla="*/ 9576884 h 9576884"/>
              <a:gd name="connsiteX4" fmla="*/ 3037115 w 13840104"/>
              <a:gd name="connsiteY4" fmla="*/ 0 h 9576884"/>
              <a:gd name="connsiteX0" fmla="*/ 4359729 w 15162718"/>
              <a:gd name="connsiteY0" fmla="*/ 0 h 9593212"/>
              <a:gd name="connsiteX1" fmla="*/ 15162718 w 15162718"/>
              <a:gd name="connsiteY1" fmla="*/ 0 h 9593212"/>
              <a:gd name="connsiteX2" fmla="*/ 15162718 w 15162718"/>
              <a:gd name="connsiteY2" fmla="*/ 9576884 h 9593212"/>
              <a:gd name="connsiteX3" fmla="*/ 0 w 15162718"/>
              <a:gd name="connsiteY3" fmla="*/ 9593212 h 9593212"/>
              <a:gd name="connsiteX4" fmla="*/ 4359729 w 15162718"/>
              <a:gd name="connsiteY4" fmla="*/ 0 h 9593212"/>
              <a:gd name="connsiteX0" fmla="*/ 3200401 w 15162718"/>
              <a:gd name="connsiteY0" fmla="*/ 0 h 9593212"/>
              <a:gd name="connsiteX1" fmla="*/ 15162718 w 15162718"/>
              <a:gd name="connsiteY1" fmla="*/ 0 h 9593212"/>
              <a:gd name="connsiteX2" fmla="*/ 15162718 w 15162718"/>
              <a:gd name="connsiteY2" fmla="*/ 9576884 h 9593212"/>
              <a:gd name="connsiteX3" fmla="*/ 0 w 15162718"/>
              <a:gd name="connsiteY3" fmla="*/ 9593212 h 9593212"/>
              <a:gd name="connsiteX4" fmla="*/ 3200401 w 15162718"/>
              <a:gd name="connsiteY4" fmla="*/ 0 h 95932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62718" h="9593212">
                <a:moveTo>
                  <a:pt x="3200401" y="0"/>
                </a:moveTo>
                <a:lnTo>
                  <a:pt x="15162718" y="0"/>
                </a:lnTo>
                <a:lnTo>
                  <a:pt x="15162718" y="9576884"/>
                </a:lnTo>
                <a:lnTo>
                  <a:pt x="0" y="9593212"/>
                </a:lnTo>
                <a:lnTo>
                  <a:pt x="3200401" y="0"/>
                </a:lnTo>
                <a:close/>
              </a:path>
            </a:pathLst>
          </a:cu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dirty="0"/>
          </a:p>
        </p:txBody>
      </p:sp>
      <p:sp>
        <p:nvSpPr>
          <p:cNvPr id="50" name="Textplatzhalter 6"/>
          <p:cNvSpPr>
            <a:spLocks noGrp="1"/>
          </p:cNvSpPr>
          <p:nvPr>
            <p:ph type="body" sz="quarter" idx="14" hasCustomPrompt="1"/>
          </p:nvPr>
        </p:nvSpPr>
        <p:spPr>
          <a:xfrm>
            <a:off x="13520590" y="2399793"/>
            <a:ext cx="10648784" cy="682626"/>
          </a:xfrm>
          <a:prstGeom prst="rect">
            <a:avLst/>
          </a:prstGeom>
        </p:spPr>
        <p:txBody>
          <a:bodyPr/>
          <a:lstStyle>
            <a:lvl1pPr marL="0" indent="0">
              <a:lnSpc>
                <a:spcPct val="90000"/>
              </a:lnSpc>
              <a:spcBef>
                <a:spcPts val="2001"/>
              </a:spcBef>
              <a:buSzTx/>
              <a:buFontTx/>
              <a:buNone/>
              <a:defRPr sz="2800" cap="all">
                <a:solidFill>
                  <a:schemeClr val="accent6"/>
                </a:solidFill>
              </a:defRPr>
            </a:lvl1pPr>
          </a:lstStyle>
          <a:p>
            <a:pPr marL="0" indent="0">
              <a:lnSpc>
                <a:spcPct val="90000"/>
              </a:lnSpc>
              <a:spcBef>
                <a:spcPts val="2000"/>
              </a:spcBef>
              <a:buSzTx/>
              <a:buFontTx/>
              <a:buNone/>
              <a:defRPr sz="2800" cap="all">
                <a:solidFill>
                  <a:schemeClr val="accent6"/>
                </a:solidFill>
              </a:defRPr>
            </a:pPr>
            <a:r>
              <a:rPr lang="de-DE" dirty="0"/>
              <a:t>Untertitel</a:t>
            </a:r>
            <a:endParaRPr dirty="0"/>
          </a:p>
        </p:txBody>
      </p:sp>
      <p:sp>
        <p:nvSpPr>
          <p:cNvPr id="51" name="Title Text"/>
          <p:cNvSpPr txBox="1">
            <a:spLocks noGrp="1"/>
          </p:cNvSpPr>
          <p:nvPr>
            <p:ph type="title" hasCustomPrompt="1"/>
          </p:nvPr>
        </p:nvSpPr>
        <p:spPr>
          <a:xfrm>
            <a:off x="13706513" y="720267"/>
            <a:ext cx="10429595" cy="1497553"/>
          </a:xfrm>
          <a:prstGeom prst="rect">
            <a:avLst/>
          </a:prstGeom>
        </p:spPr>
        <p:txBody>
          <a:bodyPr/>
          <a:lstStyle>
            <a:lvl1pPr>
              <a:defRPr/>
            </a:lvl1pPr>
          </a:lstStyle>
          <a:p>
            <a:r>
              <a:rPr lang="de-DE" dirty="0"/>
              <a:t>Überschrift</a:t>
            </a:r>
            <a:endParaRPr dirty="0"/>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Foto ganzseitig">
    <p:spTree>
      <p:nvGrpSpPr>
        <p:cNvPr id="1" name=""/>
        <p:cNvGrpSpPr/>
        <p:nvPr/>
      </p:nvGrpSpPr>
      <p:grpSpPr>
        <a:xfrm>
          <a:off x="0" y="0"/>
          <a:ext cx="0" cy="0"/>
          <a:chOff x="0" y="0"/>
          <a:chExt cx="0" cy="0"/>
        </a:xfrm>
      </p:grpSpPr>
      <p:sp>
        <p:nvSpPr>
          <p:cNvPr id="59" name="Picture Placeholder 13"/>
          <p:cNvSpPr>
            <a:spLocks noGrp="1"/>
          </p:cNvSpPr>
          <p:nvPr>
            <p:ph type="pic" idx="13" hasCustomPrompt="1"/>
          </p:nvPr>
        </p:nvSpPr>
        <p:spPr>
          <a:xfrm>
            <a:off x="0" y="0"/>
            <a:ext cx="24390353" cy="13716000"/>
          </a:xfrm>
          <a:prstGeom prst="rect">
            <a:avLst/>
          </a:prstGeom>
          <a:solidFill>
            <a:schemeClr val="tx2">
              <a:lumMod val="20000"/>
              <a:lumOff val="80000"/>
            </a:schemeClr>
          </a:solidFill>
        </p:spPr>
        <p:txBody>
          <a:bodyPr lIns="91439" tIns="45719" rIns="91439" bIns="45719">
            <a:noAutofit/>
          </a:bodyPr>
          <a:lstStyle>
            <a:lvl1pPr marL="0" marR="0" indent="0" algn="l" defTabSz="457429" rtl="0" eaLnBrk="1" fontAlgn="auto" latinLnBrk="0" hangingPunct="1">
              <a:lnSpc>
                <a:spcPct val="100000"/>
              </a:lnSpc>
              <a:spcBef>
                <a:spcPts val="0"/>
              </a:spcBef>
              <a:spcAft>
                <a:spcPts val="0"/>
              </a:spcAft>
              <a:buClrTx/>
              <a:buSzPct val="100000"/>
              <a:buFont typeface="Arial"/>
              <a:buNone/>
              <a:tabLst/>
              <a:defRPr sz="3200">
                <a:solidFill>
                  <a:schemeClr val="tx2"/>
                </a:solidFill>
              </a:defRPr>
            </a:lvl1pPr>
          </a:lstStyle>
          <a:p>
            <a:pPr marL="0" marR="0" lvl="0" indent="0" algn="l" defTabSz="457429" rtl="0" eaLnBrk="1" fontAlgn="auto" latinLnBrk="0" hangingPunct="1">
              <a:lnSpc>
                <a:spcPct val="100000"/>
              </a:lnSpc>
              <a:spcBef>
                <a:spcPts val="0"/>
              </a:spcBef>
              <a:spcAft>
                <a:spcPts val="0"/>
              </a:spcAft>
              <a:buClrTx/>
              <a:buSzPct val="100000"/>
              <a:buFont typeface="Arial"/>
              <a:buNone/>
              <a:tabLst/>
              <a:defRPr/>
            </a:pPr>
            <a:r>
              <a:rPr lang="de-DE" dirty="0"/>
              <a:t>Bild per Klick auf Symbol einfügen</a:t>
            </a: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x">
  <p:cSld name="Halbseitiges Foto">
    <p:spTree>
      <p:nvGrpSpPr>
        <p:cNvPr id="1" name=""/>
        <p:cNvGrpSpPr/>
        <p:nvPr/>
      </p:nvGrpSpPr>
      <p:grpSpPr>
        <a:xfrm>
          <a:off x="0" y="0"/>
          <a:ext cx="0" cy="0"/>
          <a:chOff x="0" y="0"/>
          <a:chExt cx="0" cy="0"/>
        </a:xfrm>
      </p:grpSpPr>
      <p:sp>
        <p:nvSpPr>
          <p:cNvPr id="67" name="Picture Placeholder 13"/>
          <p:cNvSpPr>
            <a:spLocks noGrp="1"/>
          </p:cNvSpPr>
          <p:nvPr>
            <p:ph type="pic" idx="13" hasCustomPrompt="1"/>
          </p:nvPr>
        </p:nvSpPr>
        <p:spPr>
          <a:xfrm>
            <a:off x="12210080" y="0"/>
            <a:ext cx="12180272" cy="13716000"/>
          </a:xfrm>
          <a:prstGeom prst="rect">
            <a:avLst/>
          </a:prstGeom>
          <a:solidFill>
            <a:schemeClr val="tx2">
              <a:lumMod val="20000"/>
              <a:lumOff val="80000"/>
            </a:schemeClr>
          </a:solidFill>
        </p:spPr>
        <p:txBody>
          <a:bodyPr lIns="91439" tIns="45719" rIns="91439" bIns="45719">
            <a:noAutofit/>
          </a:bodyPr>
          <a:lstStyle>
            <a:lvl1pPr marL="0" marR="0" indent="0" algn="l" defTabSz="457429" rtl="0" eaLnBrk="1" fontAlgn="auto" latinLnBrk="0" hangingPunct="1">
              <a:lnSpc>
                <a:spcPct val="100000"/>
              </a:lnSpc>
              <a:spcBef>
                <a:spcPts val="0"/>
              </a:spcBef>
              <a:spcAft>
                <a:spcPts val="0"/>
              </a:spcAft>
              <a:buClrTx/>
              <a:buSzPct val="100000"/>
              <a:buFont typeface="Arial"/>
              <a:buNone/>
              <a:tabLst/>
              <a:defRPr sz="3200" baseline="0">
                <a:solidFill>
                  <a:schemeClr val="tx2"/>
                </a:solidFill>
              </a:defRPr>
            </a:lvl1pPr>
          </a:lstStyle>
          <a:p>
            <a:pPr marL="0" marR="0" lvl="0" indent="0" algn="l" defTabSz="457429" rtl="0" eaLnBrk="1" fontAlgn="auto" latinLnBrk="0" hangingPunct="1">
              <a:lnSpc>
                <a:spcPct val="100000"/>
              </a:lnSpc>
              <a:spcBef>
                <a:spcPts val="0"/>
              </a:spcBef>
              <a:spcAft>
                <a:spcPts val="0"/>
              </a:spcAft>
              <a:buClrTx/>
              <a:buSzPct val="100000"/>
              <a:buFont typeface="Arial"/>
              <a:buNone/>
              <a:tabLst/>
              <a:defRPr/>
            </a:pPr>
            <a:r>
              <a:rPr lang="de-DE" dirty="0"/>
              <a:t> Bild per Klick auf Symbol einfügen</a:t>
            </a:r>
          </a:p>
        </p:txBody>
      </p:sp>
      <p:sp>
        <p:nvSpPr>
          <p:cNvPr id="68" name="Title Text"/>
          <p:cNvSpPr txBox="1">
            <a:spLocks noGrp="1"/>
          </p:cNvSpPr>
          <p:nvPr>
            <p:ph type="title" hasCustomPrompt="1"/>
          </p:nvPr>
        </p:nvSpPr>
        <p:spPr>
          <a:xfrm>
            <a:off x="1017625" y="730259"/>
            <a:ext cx="10664645" cy="1809742"/>
          </a:xfrm>
          <a:prstGeom prst="rect">
            <a:avLst/>
          </a:prstGeom>
        </p:spPr>
        <p:txBody>
          <a:bodyPr/>
          <a:lstStyle>
            <a:lvl1pPr>
              <a:defRPr/>
            </a:lvl1pPr>
          </a:lstStyle>
          <a:p>
            <a:r>
              <a:rPr lang="de-DE" dirty="0"/>
              <a:t>Überschrift</a:t>
            </a:r>
            <a:endParaRPr dirty="0"/>
          </a:p>
        </p:txBody>
      </p:sp>
      <p:sp>
        <p:nvSpPr>
          <p:cNvPr id="69" name="Body Level One…"/>
          <p:cNvSpPr txBox="1">
            <a:spLocks noGrp="1"/>
          </p:cNvSpPr>
          <p:nvPr>
            <p:ph type="body" sz="half" idx="1"/>
          </p:nvPr>
        </p:nvSpPr>
        <p:spPr>
          <a:xfrm>
            <a:off x="1018729" y="3773977"/>
            <a:ext cx="10663543" cy="9062547"/>
          </a:xfrm>
          <a:prstGeom prst="rect">
            <a:avLst/>
          </a:prstGeom>
        </p:spPr>
        <p:txBody>
          <a:bodyPr/>
          <a:lstStyle/>
          <a:p>
            <a:pPr lvl="0"/>
            <a:r>
              <a:rPr lang="de-DE"/>
              <a:t>Formatvorlagen des Textmasters bearbeiten</a:t>
            </a:r>
          </a:p>
          <a:p>
            <a:pPr lvl="1"/>
            <a:r>
              <a:rPr lang="de-DE"/>
              <a:t>Zweite Ebene</a:t>
            </a:r>
          </a:p>
          <a:p>
            <a:pPr lvl="2"/>
            <a:r>
              <a:rPr lang="de-DE"/>
              <a:t>Dritte Ebene</a:t>
            </a:r>
          </a:p>
          <a:p>
            <a:pPr lvl="3"/>
            <a:r>
              <a:rPr lang="de-DE"/>
              <a:t>Vierte Ebene</a:t>
            </a:r>
          </a:p>
          <a:p>
            <a:pPr lvl="4"/>
            <a:r>
              <a:rPr lang="de-DE"/>
              <a:t>Fünfte Ebene</a:t>
            </a:r>
            <a:endParaRPr/>
          </a:p>
        </p:txBody>
      </p:sp>
      <p:sp>
        <p:nvSpPr>
          <p:cNvPr id="70" name="Textplatzhalter 6"/>
          <p:cNvSpPr>
            <a:spLocks noGrp="1"/>
          </p:cNvSpPr>
          <p:nvPr>
            <p:ph type="body" sz="quarter" idx="14" hasCustomPrompt="1"/>
          </p:nvPr>
        </p:nvSpPr>
        <p:spPr>
          <a:xfrm>
            <a:off x="1018728" y="2540001"/>
            <a:ext cx="10663544" cy="682625"/>
          </a:xfrm>
          <a:prstGeom prst="rect">
            <a:avLst/>
          </a:prstGeom>
        </p:spPr>
        <p:txBody>
          <a:bodyPr/>
          <a:lstStyle>
            <a:lvl1pPr marL="0" indent="0">
              <a:lnSpc>
                <a:spcPct val="90000"/>
              </a:lnSpc>
              <a:spcBef>
                <a:spcPts val="2001"/>
              </a:spcBef>
              <a:buSzTx/>
              <a:buFontTx/>
              <a:buNone/>
              <a:defRPr sz="2800" cap="all">
                <a:solidFill>
                  <a:schemeClr val="accent6"/>
                </a:solidFill>
              </a:defRPr>
            </a:lvl1pPr>
          </a:lstStyle>
          <a:p>
            <a:pPr marL="0" indent="0">
              <a:lnSpc>
                <a:spcPct val="90000"/>
              </a:lnSpc>
              <a:spcBef>
                <a:spcPts val="2000"/>
              </a:spcBef>
              <a:buSzTx/>
              <a:buFontTx/>
              <a:buNone/>
              <a:defRPr sz="2800" cap="all">
                <a:solidFill>
                  <a:schemeClr val="accent6"/>
                </a:solidFill>
              </a:defRPr>
            </a:pPr>
            <a:r>
              <a:rPr lang="de-DE" dirty="0"/>
              <a:t>Untertitel</a:t>
            </a:r>
            <a:endParaRPr dirty="0"/>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2" name="Textfeld 4"/>
          <p:cNvSpPr txBox="1"/>
          <p:nvPr/>
        </p:nvSpPr>
        <p:spPr>
          <a:xfrm>
            <a:off x="20395326" y="12530959"/>
            <a:ext cx="3773867" cy="107785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45743" rIns="45743" anchor="b">
            <a:spAutoFit/>
          </a:bodyPr>
          <a:lstStyle/>
          <a:p>
            <a:pPr algn="r">
              <a:defRPr sz="3200">
                <a:solidFill>
                  <a:srgbClr val="D6A437"/>
                </a:solidFill>
              </a:defRPr>
            </a:pPr>
            <a:r>
              <a:rPr sz="3202" dirty="0">
                <a:solidFill>
                  <a:schemeClr val="tx2"/>
                </a:solidFill>
                <a:latin typeface="Permanent Marker" panose="02000000000000000000" pitchFamily="2" charset="0"/>
              </a:rPr>
              <a:t>#STERN2</a:t>
            </a:r>
            <a:r>
              <a:rPr lang="de-DE" sz="3202" dirty="0">
                <a:solidFill>
                  <a:schemeClr val="tx2"/>
                </a:solidFill>
                <a:latin typeface="Permanent Marker" panose="02000000000000000000" pitchFamily="2" charset="0"/>
              </a:rPr>
              <a:t>1</a:t>
            </a:r>
            <a:endParaRPr sz="3202" dirty="0">
              <a:solidFill>
                <a:schemeClr val="tx2"/>
              </a:solidFill>
              <a:latin typeface="Permanent Marker" panose="02000000000000000000" pitchFamily="2" charset="0"/>
            </a:endParaRPr>
          </a:p>
          <a:p>
            <a:pPr algn="r">
              <a:defRPr sz="3200">
                <a:solidFill>
                  <a:srgbClr val="D6A437"/>
                </a:solidFill>
              </a:defRPr>
            </a:pPr>
            <a:r>
              <a:rPr sz="3202" dirty="0">
                <a:solidFill>
                  <a:schemeClr val="tx2"/>
                </a:solidFill>
                <a:latin typeface="Permanent Marker" panose="02000000000000000000" pitchFamily="2" charset="0"/>
              </a:rPr>
              <a:t>STERNSINGEN.AT</a:t>
            </a:r>
          </a:p>
        </p:txBody>
      </p:sp>
      <p:grpSp>
        <p:nvGrpSpPr>
          <p:cNvPr id="6" name="Gruppieren 14"/>
          <p:cNvGrpSpPr/>
          <p:nvPr/>
        </p:nvGrpSpPr>
        <p:grpSpPr>
          <a:xfrm>
            <a:off x="256922" y="12536285"/>
            <a:ext cx="4799852" cy="980206"/>
            <a:chOff x="0" y="0"/>
            <a:chExt cx="4797351" cy="980204"/>
          </a:xfrm>
        </p:grpSpPr>
        <p:sp>
          <p:nvSpPr>
            <p:cNvPr id="3" name="Freeform 5"/>
            <p:cNvSpPr/>
            <p:nvPr/>
          </p:nvSpPr>
          <p:spPr>
            <a:xfrm>
              <a:off x="-1" y="-1"/>
              <a:ext cx="936223" cy="980206"/>
            </a:xfrm>
            <a:custGeom>
              <a:avLst/>
              <a:gdLst/>
              <a:ahLst/>
              <a:cxnLst>
                <a:cxn ang="0">
                  <a:pos x="wd2" y="hd2"/>
                </a:cxn>
                <a:cxn ang="5400000">
                  <a:pos x="wd2" y="hd2"/>
                </a:cxn>
                <a:cxn ang="10800000">
                  <a:pos x="wd2" y="hd2"/>
                </a:cxn>
                <a:cxn ang="16200000">
                  <a:pos x="wd2" y="hd2"/>
                </a:cxn>
              </a:cxnLst>
              <a:rect l="0" t="0" r="r" b="b"/>
              <a:pathLst>
                <a:path w="21600" h="21600" extrusionOk="0">
                  <a:moveTo>
                    <a:pt x="3795" y="10729"/>
                  </a:moveTo>
                  <a:cubicBezTo>
                    <a:pt x="438" y="10871"/>
                    <a:pt x="438" y="10871"/>
                    <a:pt x="438" y="10871"/>
                  </a:cubicBezTo>
                  <a:cubicBezTo>
                    <a:pt x="730" y="20894"/>
                    <a:pt x="730" y="20894"/>
                    <a:pt x="730" y="20894"/>
                  </a:cubicBezTo>
                  <a:cubicBezTo>
                    <a:pt x="11092" y="20471"/>
                    <a:pt x="11092" y="20471"/>
                    <a:pt x="11092" y="20471"/>
                  </a:cubicBezTo>
                  <a:cubicBezTo>
                    <a:pt x="10946" y="17224"/>
                    <a:pt x="10946" y="17224"/>
                    <a:pt x="10946" y="17224"/>
                  </a:cubicBezTo>
                  <a:cubicBezTo>
                    <a:pt x="7151" y="17224"/>
                    <a:pt x="4086" y="14400"/>
                    <a:pt x="3795" y="10729"/>
                  </a:cubicBezTo>
                  <a:moveTo>
                    <a:pt x="11384" y="1129"/>
                  </a:moveTo>
                  <a:cubicBezTo>
                    <a:pt x="11384" y="3106"/>
                    <a:pt x="11384" y="3106"/>
                    <a:pt x="11384" y="3106"/>
                  </a:cubicBezTo>
                  <a:cubicBezTo>
                    <a:pt x="15908" y="3247"/>
                    <a:pt x="19411" y="6635"/>
                    <a:pt x="19557" y="11012"/>
                  </a:cubicBezTo>
                  <a:cubicBezTo>
                    <a:pt x="21600" y="11012"/>
                    <a:pt x="21600" y="11012"/>
                    <a:pt x="21600" y="11012"/>
                  </a:cubicBezTo>
                  <a:cubicBezTo>
                    <a:pt x="21600" y="1129"/>
                    <a:pt x="21600" y="1129"/>
                    <a:pt x="21600" y="1129"/>
                  </a:cubicBezTo>
                  <a:lnTo>
                    <a:pt x="11384" y="1129"/>
                  </a:lnTo>
                  <a:close/>
                  <a:moveTo>
                    <a:pt x="11384" y="18353"/>
                  </a:moveTo>
                  <a:cubicBezTo>
                    <a:pt x="11384" y="21600"/>
                    <a:pt x="11384" y="21600"/>
                    <a:pt x="11384" y="21600"/>
                  </a:cubicBezTo>
                  <a:cubicBezTo>
                    <a:pt x="21600" y="21600"/>
                    <a:pt x="21600" y="21600"/>
                    <a:pt x="21600" y="21600"/>
                  </a:cubicBezTo>
                  <a:cubicBezTo>
                    <a:pt x="21600" y="11576"/>
                    <a:pt x="21600" y="11576"/>
                    <a:pt x="21600" y="11576"/>
                  </a:cubicBezTo>
                  <a:cubicBezTo>
                    <a:pt x="18243" y="11576"/>
                    <a:pt x="18243" y="11576"/>
                    <a:pt x="18243" y="11576"/>
                  </a:cubicBezTo>
                  <a:cubicBezTo>
                    <a:pt x="18097" y="15247"/>
                    <a:pt x="15032" y="18212"/>
                    <a:pt x="11384" y="18353"/>
                  </a:cubicBezTo>
                  <a:moveTo>
                    <a:pt x="10946" y="16659"/>
                  </a:moveTo>
                  <a:cubicBezTo>
                    <a:pt x="10654" y="10588"/>
                    <a:pt x="10654" y="10588"/>
                    <a:pt x="10654" y="10588"/>
                  </a:cubicBezTo>
                  <a:cubicBezTo>
                    <a:pt x="4378" y="10729"/>
                    <a:pt x="4378" y="10729"/>
                    <a:pt x="4378" y="10729"/>
                  </a:cubicBezTo>
                  <a:cubicBezTo>
                    <a:pt x="4670" y="13976"/>
                    <a:pt x="7443" y="16518"/>
                    <a:pt x="10946" y="16659"/>
                  </a:cubicBezTo>
                  <a:moveTo>
                    <a:pt x="10362" y="3388"/>
                  </a:moveTo>
                  <a:cubicBezTo>
                    <a:pt x="10362" y="0"/>
                    <a:pt x="10362" y="0"/>
                    <a:pt x="10362" y="0"/>
                  </a:cubicBezTo>
                  <a:cubicBezTo>
                    <a:pt x="0" y="282"/>
                    <a:pt x="0" y="282"/>
                    <a:pt x="0" y="282"/>
                  </a:cubicBezTo>
                  <a:cubicBezTo>
                    <a:pt x="292" y="10306"/>
                    <a:pt x="292" y="10306"/>
                    <a:pt x="292" y="10306"/>
                  </a:cubicBezTo>
                  <a:cubicBezTo>
                    <a:pt x="3795" y="10165"/>
                    <a:pt x="3795" y="10165"/>
                    <a:pt x="3795" y="10165"/>
                  </a:cubicBezTo>
                  <a:cubicBezTo>
                    <a:pt x="3795" y="6635"/>
                    <a:pt x="6714" y="3529"/>
                    <a:pt x="10362" y="3388"/>
                  </a:cubicBezTo>
                  <a:moveTo>
                    <a:pt x="11384" y="6353"/>
                  </a:moveTo>
                  <a:cubicBezTo>
                    <a:pt x="11384" y="11012"/>
                    <a:pt x="11384" y="11012"/>
                    <a:pt x="11384" y="11012"/>
                  </a:cubicBezTo>
                  <a:cubicBezTo>
                    <a:pt x="16200" y="11012"/>
                    <a:pt x="16200" y="11012"/>
                    <a:pt x="16200" y="11012"/>
                  </a:cubicBezTo>
                  <a:cubicBezTo>
                    <a:pt x="16054" y="8612"/>
                    <a:pt x="13865" y="6494"/>
                    <a:pt x="11384" y="6353"/>
                  </a:cubicBezTo>
                  <a:moveTo>
                    <a:pt x="18243" y="11012"/>
                  </a:moveTo>
                  <a:cubicBezTo>
                    <a:pt x="18973" y="11012"/>
                    <a:pt x="18973" y="11012"/>
                    <a:pt x="18973" y="11012"/>
                  </a:cubicBezTo>
                  <a:cubicBezTo>
                    <a:pt x="18827" y="7059"/>
                    <a:pt x="15470" y="3812"/>
                    <a:pt x="11384" y="3671"/>
                  </a:cubicBezTo>
                  <a:cubicBezTo>
                    <a:pt x="11384" y="4376"/>
                    <a:pt x="11384" y="4376"/>
                    <a:pt x="11384" y="4376"/>
                  </a:cubicBezTo>
                  <a:cubicBezTo>
                    <a:pt x="15032" y="4518"/>
                    <a:pt x="18097" y="7482"/>
                    <a:pt x="18243" y="11012"/>
                  </a:cubicBezTo>
                  <a:moveTo>
                    <a:pt x="4378" y="10165"/>
                  </a:moveTo>
                  <a:cubicBezTo>
                    <a:pt x="10654" y="10024"/>
                    <a:pt x="10654" y="10024"/>
                    <a:pt x="10654" y="10024"/>
                  </a:cubicBezTo>
                  <a:cubicBezTo>
                    <a:pt x="10508" y="3953"/>
                    <a:pt x="10508" y="3953"/>
                    <a:pt x="10508" y="3953"/>
                  </a:cubicBezTo>
                  <a:cubicBezTo>
                    <a:pt x="7005" y="4235"/>
                    <a:pt x="4378" y="6918"/>
                    <a:pt x="4378" y="10165"/>
                  </a:cubicBezTo>
                  <a:moveTo>
                    <a:pt x="16784" y="11012"/>
                  </a:moveTo>
                  <a:cubicBezTo>
                    <a:pt x="17659" y="11012"/>
                    <a:pt x="17659" y="11012"/>
                    <a:pt x="17659" y="11012"/>
                  </a:cubicBezTo>
                  <a:cubicBezTo>
                    <a:pt x="17514" y="7765"/>
                    <a:pt x="14741" y="5082"/>
                    <a:pt x="11384" y="5082"/>
                  </a:cubicBezTo>
                  <a:cubicBezTo>
                    <a:pt x="11384" y="5788"/>
                    <a:pt x="11384" y="5788"/>
                    <a:pt x="11384" y="5788"/>
                  </a:cubicBezTo>
                  <a:cubicBezTo>
                    <a:pt x="14303" y="5929"/>
                    <a:pt x="16638" y="8188"/>
                    <a:pt x="16784" y="11012"/>
                  </a:cubicBezTo>
                  <a:moveTo>
                    <a:pt x="17659" y="11576"/>
                  </a:moveTo>
                  <a:cubicBezTo>
                    <a:pt x="11384" y="11576"/>
                    <a:pt x="11384" y="11576"/>
                    <a:pt x="11384" y="11576"/>
                  </a:cubicBezTo>
                  <a:cubicBezTo>
                    <a:pt x="11384" y="17647"/>
                    <a:pt x="11384" y="17647"/>
                    <a:pt x="11384" y="17647"/>
                  </a:cubicBezTo>
                  <a:cubicBezTo>
                    <a:pt x="14741" y="17506"/>
                    <a:pt x="17514" y="14965"/>
                    <a:pt x="17659" y="11576"/>
                  </a:cubicBezTo>
                </a:path>
              </a:pathLst>
            </a:custGeom>
            <a:solidFill>
              <a:srgbClr val="393A39"/>
            </a:solidFill>
            <a:ln w="12700" cap="flat">
              <a:noFill/>
              <a:miter lim="400000"/>
            </a:ln>
            <a:effectLst/>
          </p:spPr>
          <p:txBody>
            <a:bodyPr wrap="square" lIns="45719" tIns="45719" rIns="45719" bIns="45719" numCol="1" anchor="t">
              <a:noAutofit/>
            </a:bodyPr>
            <a:lstStyle/>
            <a:p>
              <a:endParaRPr sz="1201"/>
            </a:p>
          </p:txBody>
        </p:sp>
        <p:sp>
          <p:nvSpPr>
            <p:cNvPr id="4" name="Freeform 6"/>
            <p:cNvSpPr/>
            <p:nvPr/>
          </p:nvSpPr>
          <p:spPr>
            <a:xfrm>
              <a:off x="986488" y="622053"/>
              <a:ext cx="3810864" cy="235627"/>
            </a:xfrm>
            <a:custGeom>
              <a:avLst/>
              <a:gdLst/>
              <a:ahLst/>
              <a:cxnLst>
                <a:cxn ang="0">
                  <a:pos x="wd2" y="hd2"/>
                </a:cxn>
                <a:cxn ang="5400000">
                  <a:pos x="wd2" y="hd2"/>
                </a:cxn>
                <a:cxn ang="10800000">
                  <a:pos x="wd2" y="hd2"/>
                </a:cxn>
                <a:cxn ang="16200000">
                  <a:pos x="wd2" y="hd2"/>
                </a:cxn>
              </a:cxnLst>
              <a:rect l="0" t="0" r="r" b="b"/>
              <a:pathLst>
                <a:path w="21600" h="21600" extrusionOk="0">
                  <a:moveTo>
                    <a:pt x="21421" y="4086"/>
                  </a:moveTo>
                  <a:cubicBezTo>
                    <a:pt x="21242" y="4086"/>
                    <a:pt x="21242" y="4086"/>
                    <a:pt x="21242" y="4086"/>
                  </a:cubicBezTo>
                  <a:cubicBezTo>
                    <a:pt x="21242" y="17514"/>
                    <a:pt x="21242" y="17514"/>
                    <a:pt x="21242" y="17514"/>
                  </a:cubicBezTo>
                  <a:cubicBezTo>
                    <a:pt x="21421" y="17514"/>
                    <a:pt x="21421" y="17514"/>
                    <a:pt x="21421" y="17514"/>
                  </a:cubicBezTo>
                  <a:cubicBezTo>
                    <a:pt x="21421" y="9924"/>
                    <a:pt x="21421" y="9924"/>
                    <a:pt x="21421" y="9924"/>
                  </a:cubicBezTo>
                  <a:cubicBezTo>
                    <a:pt x="21421" y="7589"/>
                    <a:pt x="21493" y="7005"/>
                    <a:pt x="21600" y="7589"/>
                  </a:cubicBezTo>
                  <a:cubicBezTo>
                    <a:pt x="21600" y="4086"/>
                    <a:pt x="21600" y="4086"/>
                    <a:pt x="21600" y="4086"/>
                  </a:cubicBezTo>
                  <a:cubicBezTo>
                    <a:pt x="21564" y="4086"/>
                    <a:pt x="21528" y="4086"/>
                    <a:pt x="21493" y="4670"/>
                  </a:cubicBezTo>
                  <a:cubicBezTo>
                    <a:pt x="21457" y="4670"/>
                    <a:pt x="21457" y="5254"/>
                    <a:pt x="21421" y="6422"/>
                  </a:cubicBezTo>
                  <a:cubicBezTo>
                    <a:pt x="21421" y="6422"/>
                    <a:pt x="21421" y="6422"/>
                    <a:pt x="21421" y="6422"/>
                  </a:cubicBezTo>
                  <a:lnTo>
                    <a:pt x="21421" y="4086"/>
                  </a:lnTo>
                  <a:close/>
                  <a:moveTo>
                    <a:pt x="20848" y="11676"/>
                  </a:moveTo>
                  <a:cubicBezTo>
                    <a:pt x="20848" y="12843"/>
                    <a:pt x="20884" y="15178"/>
                    <a:pt x="20776" y="15178"/>
                  </a:cubicBezTo>
                  <a:cubicBezTo>
                    <a:pt x="20704" y="15178"/>
                    <a:pt x="20669" y="14595"/>
                    <a:pt x="20669" y="13427"/>
                  </a:cubicBezTo>
                  <a:cubicBezTo>
                    <a:pt x="20669" y="12843"/>
                    <a:pt x="20669" y="12259"/>
                    <a:pt x="20704" y="12259"/>
                  </a:cubicBezTo>
                  <a:cubicBezTo>
                    <a:pt x="20776" y="11092"/>
                    <a:pt x="20812" y="11092"/>
                    <a:pt x="20848" y="10508"/>
                  </a:cubicBezTo>
                  <a:lnTo>
                    <a:pt x="20848" y="11676"/>
                  </a:lnTo>
                  <a:close/>
                  <a:moveTo>
                    <a:pt x="21063" y="17514"/>
                  </a:moveTo>
                  <a:cubicBezTo>
                    <a:pt x="21063" y="16930"/>
                    <a:pt x="21063" y="16346"/>
                    <a:pt x="21063" y="15178"/>
                  </a:cubicBezTo>
                  <a:cubicBezTo>
                    <a:pt x="21063" y="7589"/>
                    <a:pt x="21063" y="7589"/>
                    <a:pt x="21063" y="7589"/>
                  </a:cubicBezTo>
                  <a:cubicBezTo>
                    <a:pt x="21063" y="5838"/>
                    <a:pt x="21027" y="3503"/>
                    <a:pt x="20776" y="3503"/>
                  </a:cubicBezTo>
                  <a:cubicBezTo>
                    <a:pt x="20561" y="3503"/>
                    <a:pt x="20490" y="5254"/>
                    <a:pt x="20490" y="8173"/>
                  </a:cubicBezTo>
                  <a:cubicBezTo>
                    <a:pt x="20669" y="8173"/>
                    <a:pt x="20669" y="8173"/>
                    <a:pt x="20669" y="8173"/>
                  </a:cubicBezTo>
                  <a:cubicBezTo>
                    <a:pt x="20669" y="7005"/>
                    <a:pt x="20704" y="5838"/>
                    <a:pt x="20776" y="5838"/>
                  </a:cubicBezTo>
                  <a:cubicBezTo>
                    <a:pt x="20812" y="5838"/>
                    <a:pt x="20848" y="6422"/>
                    <a:pt x="20848" y="7005"/>
                  </a:cubicBezTo>
                  <a:cubicBezTo>
                    <a:pt x="20884" y="7589"/>
                    <a:pt x="20848" y="8173"/>
                    <a:pt x="20776" y="8757"/>
                  </a:cubicBezTo>
                  <a:cubicBezTo>
                    <a:pt x="20633" y="9924"/>
                    <a:pt x="20490" y="10508"/>
                    <a:pt x="20490" y="13427"/>
                  </a:cubicBezTo>
                  <a:cubicBezTo>
                    <a:pt x="20490" y="16346"/>
                    <a:pt x="20561" y="17514"/>
                    <a:pt x="20704" y="17514"/>
                  </a:cubicBezTo>
                  <a:cubicBezTo>
                    <a:pt x="20776" y="17514"/>
                    <a:pt x="20812" y="16930"/>
                    <a:pt x="20884" y="15762"/>
                  </a:cubicBezTo>
                  <a:cubicBezTo>
                    <a:pt x="20884" y="15762"/>
                    <a:pt x="20884" y="15762"/>
                    <a:pt x="20884" y="15762"/>
                  </a:cubicBezTo>
                  <a:cubicBezTo>
                    <a:pt x="20884" y="16346"/>
                    <a:pt x="20884" y="16930"/>
                    <a:pt x="20884" y="17514"/>
                  </a:cubicBezTo>
                  <a:lnTo>
                    <a:pt x="21063" y="17514"/>
                  </a:lnTo>
                  <a:close/>
                  <a:moveTo>
                    <a:pt x="19988" y="17514"/>
                  </a:moveTo>
                  <a:cubicBezTo>
                    <a:pt x="19988" y="8757"/>
                    <a:pt x="19988" y="8757"/>
                    <a:pt x="19988" y="8757"/>
                  </a:cubicBezTo>
                  <a:cubicBezTo>
                    <a:pt x="19988" y="7005"/>
                    <a:pt x="20024" y="5838"/>
                    <a:pt x="20096" y="5838"/>
                  </a:cubicBezTo>
                  <a:cubicBezTo>
                    <a:pt x="20167" y="6422"/>
                    <a:pt x="20167" y="7005"/>
                    <a:pt x="20167" y="8173"/>
                  </a:cubicBezTo>
                  <a:cubicBezTo>
                    <a:pt x="20167" y="17514"/>
                    <a:pt x="20167" y="17514"/>
                    <a:pt x="20167" y="17514"/>
                  </a:cubicBezTo>
                  <a:cubicBezTo>
                    <a:pt x="20346" y="17514"/>
                    <a:pt x="20346" y="17514"/>
                    <a:pt x="20346" y="17514"/>
                  </a:cubicBezTo>
                  <a:cubicBezTo>
                    <a:pt x="20346" y="7005"/>
                    <a:pt x="20346" y="7005"/>
                    <a:pt x="20346" y="7005"/>
                  </a:cubicBezTo>
                  <a:cubicBezTo>
                    <a:pt x="20346" y="4670"/>
                    <a:pt x="20275" y="3503"/>
                    <a:pt x="20167" y="3503"/>
                  </a:cubicBezTo>
                  <a:cubicBezTo>
                    <a:pt x="20131" y="3503"/>
                    <a:pt x="20060" y="4086"/>
                    <a:pt x="19988" y="5254"/>
                  </a:cubicBezTo>
                  <a:cubicBezTo>
                    <a:pt x="19988" y="5254"/>
                    <a:pt x="19988" y="5254"/>
                    <a:pt x="19988" y="5254"/>
                  </a:cubicBezTo>
                  <a:cubicBezTo>
                    <a:pt x="19988" y="0"/>
                    <a:pt x="19988" y="0"/>
                    <a:pt x="19988" y="0"/>
                  </a:cubicBezTo>
                  <a:cubicBezTo>
                    <a:pt x="19809" y="0"/>
                    <a:pt x="19809" y="0"/>
                    <a:pt x="19809" y="0"/>
                  </a:cubicBezTo>
                  <a:cubicBezTo>
                    <a:pt x="19809" y="17514"/>
                    <a:pt x="19809" y="17514"/>
                    <a:pt x="19809" y="17514"/>
                  </a:cubicBezTo>
                  <a:lnTo>
                    <a:pt x="19988" y="17514"/>
                  </a:lnTo>
                  <a:close/>
                  <a:moveTo>
                    <a:pt x="19666" y="8757"/>
                  </a:moveTo>
                  <a:cubicBezTo>
                    <a:pt x="19666" y="7589"/>
                    <a:pt x="19666" y="7589"/>
                    <a:pt x="19666" y="7589"/>
                  </a:cubicBezTo>
                  <a:cubicBezTo>
                    <a:pt x="19666" y="5838"/>
                    <a:pt x="19594" y="3503"/>
                    <a:pt x="19415" y="3503"/>
                  </a:cubicBezTo>
                  <a:cubicBezTo>
                    <a:pt x="19272" y="3503"/>
                    <a:pt x="19164" y="4670"/>
                    <a:pt x="19164" y="8173"/>
                  </a:cubicBezTo>
                  <a:cubicBezTo>
                    <a:pt x="19164" y="12843"/>
                    <a:pt x="19164" y="12843"/>
                    <a:pt x="19164" y="12843"/>
                  </a:cubicBezTo>
                  <a:cubicBezTo>
                    <a:pt x="19128" y="16346"/>
                    <a:pt x="19236" y="17514"/>
                    <a:pt x="19415" y="17514"/>
                  </a:cubicBezTo>
                  <a:cubicBezTo>
                    <a:pt x="19594" y="17514"/>
                    <a:pt x="19666" y="16346"/>
                    <a:pt x="19666" y="13427"/>
                  </a:cubicBezTo>
                  <a:cubicBezTo>
                    <a:pt x="19666" y="12259"/>
                    <a:pt x="19666" y="12259"/>
                    <a:pt x="19666" y="12259"/>
                  </a:cubicBezTo>
                  <a:cubicBezTo>
                    <a:pt x="19487" y="12259"/>
                    <a:pt x="19487" y="12259"/>
                    <a:pt x="19487" y="12259"/>
                  </a:cubicBezTo>
                  <a:cubicBezTo>
                    <a:pt x="19487" y="13427"/>
                    <a:pt x="19487" y="13427"/>
                    <a:pt x="19487" y="13427"/>
                  </a:cubicBezTo>
                  <a:cubicBezTo>
                    <a:pt x="19451" y="14595"/>
                    <a:pt x="19451" y="15178"/>
                    <a:pt x="19415" y="15178"/>
                  </a:cubicBezTo>
                  <a:cubicBezTo>
                    <a:pt x="19343" y="15178"/>
                    <a:pt x="19343" y="14595"/>
                    <a:pt x="19343" y="12259"/>
                  </a:cubicBezTo>
                  <a:cubicBezTo>
                    <a:pt x="19343" y="8757"/>
                    <a:pt x="19343" y="8757"/>
                    <a:pt x="19343" y="8757"/>
                  </a:cubicBezTo>
                  <a:cubicBezTo>
                    <a:pt x="19343" y="7589"/>
                    <a:pt x="19343" y="5838"/>
                    <a:pt x="19415" y="5838"/>
                  </a:cubicBezTo>
                  <a:cubicBezTo>
                    <a:pt x="19451" y="5838"/>
                    <a:pt x="19451" y="6422"/>
                    <a:pt x="19487" y="7005"/>
                  </a:cubicBezTo>
                  <a:cubicBezTo>
                    <a:pt x="19487" y="8757"/>
                    <a:pt x="19487" y="8757"/>
                    <a:pt x="19487" y="8757"/>
                  </a:cubicBezTo>
                  <a:lnTo>
                    <a:pt x="19666" y="8757"/>
                  </a:lnTo>
                  <a:close/>
                  <a:moveTo>
                    <a:pt x="18484" y="12843"/>
                  </a:moveTo>
                  <a:cubicBezTo>
                    <a:pt x="18448" y="16930"/>
                    <a:pt x="18663" y="17514"/>
                    <a:pt x="18734" y="17514"/>
                  </a:cubicBezTo>
                  <a:cubicBezTo>
                    <a:pt x="19021" y="17514"/>
                    <a:pt x="19057" y="15178"/>
                    <a:pt x="19021" y="12843"/>
                  </a:cubicBezTo>
                  <a:cubicBezTo>
                    <a:pt x="19021" y="12259"/>
                    <a:pt x="18949" y="11092"/>
                    <a:pt x="18913" y="10508"/>
                  </a:cubicBezTo>
                  <a:cubicBezTo>
                    <a:pt x="18734" y="8757"/>
                    <a:pt x="18734" y="8757"/>
                    <a:pt x="18734" y="8757"/>
                  </a:cubicBezTo>
                  <a:cubicBezTo>
                    <a:pt x="18699" y="8173"/>
                    <a:pt x="18663" y="8173"/>
                    <a:pt x="18663" y="7005"/>
                  </a:cubicBezTo>
                  <a:cubicBezTo>
                    <a:pt x="18663" y="6422"/>
                    <a:pt x="18699" y="5838"/>
                    <a:pt x="18770" y="5838"/>
                  </a:cubicBezTo>
                  <a:cubicBezTo>
                    <a:pt x="18806" y="5838"/>
                    <a:pt x="18842" y="6422"/>
                    <a:pt x="18842" y="8173"/>
                  </a:cubicBezTo>
                  <a:cubicBezTo>
                    <a:pt x="19021" y="8173"/>
                    <a:pt x="19021" y="8173"/>
                    <a:pt x="19021" y="8173"/>
                  </a:cubicBezTo>
                  <a:cubicBezTo>
                    <a:pt x="19021" y="5254"/>
                    <a:pt x="18949" y="3503"/>
                    <a:pt x="18770" y="3503"/>
                  </a:cubicBezTo>
                  <a:cubicBezTo>
                    <a:pt x="18591" y="3503"/>
                    <a:pt x="18484" y="4670"/>
                    <a:pt x="18484" y="7005"/>
                  </a:cubicBezTo>
                  <a:cubicBezTo>
                    <a:pt x="18484" y="8757"/>
                    <a:pt x="18555" y="9924"/>
                    <a:pt x="18627" y="11092"/>
                  </a:cubicBezTo>
                  <a:cubicBezTo>
                    <a:pt x="18734" y="12259"/>
                    <a:pt x="18734" y="12259"/>
                    <a:pt x="18734" y="12259"/>
                  </a:cubicBezTo>
                  <a:cubicBezTo>
                    <a:pt x="18770" y="12843"/>
                    <a:pt x="18842" y="12843"/>
                    <a:pt x="18842" y="14011"/>
                  </a:cubicBezTo>
                  <a:cubicBezTo>
                    <a:pt x="18842" y="14595"/>
                    <a:pt x="18806" y="15178"/>
                    <a:pt x="18770" y="15178"/>
                  </a:cubicBezTo>
                  <a:cubicBezTo>
                    <a:pt x="18699" y="15178"/>
                    <a:pt x="18663" y="15178"/>
                    <a:pt x="18663" y="12843"/>
                  </a:cubicBezTo>
                  <a:lnTo>
                    <a:pt x="18484" y="12843"/>
                  </a:lnTo>
                  <a:close/>
                  <a:moveTo>
                    <a:pt x="17803" y="18681"/>
                  </a:moveTo>
                  <a:cubicBezTo>
                    <a:pt x="17839" y="21016"/>
                    <a:pt x="17910" y="21600"/>
                    <a:pt x="18054" y="21600"/>
                  </a:cubicBezTo>
                  <a:cubicBezTo>
                    <a:pt x="18304" y="21600"/>
                    <a:pt x="18340" y="19265"/>
                    <a:pt x="18340" y="16930"/>
                  </a:cubicBezTo>
                  <a:cubicBezTo>
                    <a:pt x="18340" y="4086"/>
                    <a:pt x="18340" y="4086"/>
                    <a:pt x="18340" y="4086"/>
                  </a:cubicBezTo>
                  <a:cubicBezTo>
                    <a:pt x="18161" y="4086"/>
                    <a:pt x="18161" y="4086"/>
                    <a:pt x="18161" y="4086"/>
                  </a:cubicBezTo>
                  <a:cubicBezTo>
                    <a:pt x="18161" y="5254"/>
                    <a:pt x="18161" y="5254"/>
                    <a:pt x="18161" y="5254"/>
                  </a:cubicBezTo>
                  <a:cubicBezTo>
                    <a:pt x="18161" y="5254"/>
                    <a:pt x="18161" y="5254"/>
                    <a:pt x="18161" y="5254"/>
                  </a:cubicBezTo>
                  <a:cubicBezTo>
                    <a:pt x="18125" y="4086"/>
                    <a:pt x="18090" y="3503"/>
                    <a:pt x="17982" y="3503"/>
                  </a:cubicBezTo>
                  <a:cubicBezTo>
                    <a:pt x="17875" y="3503"/>
                    <a:pt x="17803" y="4670"/>
                    <a:pt x="17803" y="8173"/>
                  </a:cubicBezTo>
                  <a:cubicBezTo>
                    <a:pt x="17803" y="13427"/>
                    <a:pt x="17803" y="13427"/>
                    <a:pt x="17803" y="13427"/>
                  </a:cubicBezTo>
                  <a:cubicBezTo>
                    <a:pt x="17803" y="15178"/>
                    <a:pt x="17839" y="17514"/>
                    <a:pt x="17982" y="17514"/>
                  </a:cubicBezTo>
                  <a:cubicBezTo>
                    <a:pt x="18090" y="17514"/>
                    <a:pt x="18125" y="16930"/>
                    <a:pt x="18161" y="15762"/>
                  </a:cubicBezTo>
                  <a:cubicBezTo>
                    <a:pt x="18161" y="15762"/>
                    <a:pt x="18161" y="15762"/>
                    <a:pt x="18161" y="15762"/>
                  </a:cubicBezTo>
                  <a:cubicBezTo>
                    <a:pt x="18161" y="17514"/>
                    <a:pt x="18161" y="17514"/>
                    <a:pt x="18161" y="17514"/>
                  </a:cubicBezTo>
                  <a:cubicBezTo>
                    <a:pt x="18161" y="18681"/>
                    <a:pt x="18161" y="19265"/>
                    <a:pt x="18090" y="19265"/>
                  </a:cubicBezTo>
                  <a:cubicBezTo>
                    <a:pt x="18054" y="19265"/>
                    <a:pt x="18018" y="19265"/>
                    <a:pt x="18018" y="19265"/>
                  </a:cubicBezTo>
                  <a:cubicBezTo>
                    <a:pt x="18018" y="19265"/>
                    <a:pt x="17982" y="19265"/>
                    <a:pt x="17982" y="18681"/>
                  </a:cubicBezTo>
                  <a:lnTo>
                    <a:pt x="17803" y="18681"/>
                  </a:lnTo>
                  <a:close/>
                  <a:moveTo>
                    <a:pt x="18161" y="8757"/>
                  </a:moveTo>
                  <a:cubicBezTo>
                    <a:pt x="18161" y="12843"/>
                    <a:pt x="18161" y="12843"/>
                    <a:pt x="18161" y="12843"/>
                  </a:cubicBezTo>
                  <a:cubicBezTo>
                    <a:pt x="18161" y="14595"/>
                    <a:pt x="18125" y="15178"/>
                    <a:pt x="18054" y="15178"/>
                  </a:cubicBezTo>
                  <a:cubicBezTo>
                    <a:pt x="18018" y="15178"/>
                    <a:pt x="17982" y="14011"/>
                    <a:pt x="17982" y="12843"/>
                  </a:cubicBezTo>
                  <a:cubicBezTo>
                    <a:pt x="17982" y="8757"/>
                    <a:pt x="17982" y="8757"/>
                    <a:pt x="17982" y="8757"/>
                  </a:cubicBezTo>
                  <a:cubicBezTo>
                    <a:pt x="17982" y="7589"/>
                    <a:pt x="17982" y="5838"/>
                    <a:pt x="18090" y="5838"/>
                  </a:cubicBezTo>
                  <a:cubicBezTo>
                    <a:pt x="18161" y="5838"/>
                    <a:pt x="18161" y="8173"/>
                    <a:pt x="18161" y="8757"/>
                  </a:cubicBezTo>
                  <a:moveTo>
                    <a:pt x="17301" y="4086"/>
                  </a:moveTo>
                  <a:cubicBezTo>
                    <a:pt x="17087" y="4086"/>
                    <a:pt x="17087" y="4086"/>
                    <a:pt x="17087" y="4086"/>
                  </a:cubicBezTo>
                  <a:cubicBezTo>
                    <a:pt x="17087" y="17514"/>
                    <a:pt x="17087" y="17514"/>
                    <a:pt x="17087" y="17514"/>
                  </a:cubicBezTo>
                  <a:cubicBezTo>
                    <a:pt x="17301" y="17514"/>
                    <a:pt x="17301" y="17514"/>
                    <a:pt x="17301" y="17514"/>
                  </a:cubicBezTo>
                  <a:cubicBezTo>
                    <a:pt x="17301" y="8757"/>
                    <a:pt x="17301" y="8757"/>
                    <a:pt x="17301" y="8757"/>
                  </a:cubicBezTo>
                  <a:cubicBezTo>
                    <a:pt x="17266" y="7589"/>
                    <a:pt x="17301" y="6422"/>
                    <a:pt x="17373" y="6422"/>
                  </a:cubicBezTo>
                  <a:cubicBezTo>
                    <a:pt x="17445" y="6422"/>
                    <a:pt x="17445" y="7005"/>
                    <a:pt x="17445" y="8757"/>
                  </a:cubicBezTo>
                  <a:cubicBezTo>
                    <a:pt x="17445" y="17514"/>
                    <a:pt x="17445" y="17514"/>
                    <a:pt x="17445" y="17514"/>
                  </a:cubicBezTo>
                  <a:cubicBezTo>
                    <a:pt x="17624" y="17514"/>
                    <a:pt x="17624" y="17514"/>
                    <a:pt x="17624" y="17514"/>
                  </a:cubicBezTo>
                  <a:cubicBezTo>
                    <a:pt x="17624" y="7005"/>
                    <a:pt x="17624" y="7005"/>
                    <a:pt x="17624" y="7005"/>
                  </a:cubicBezTo>
                  <a:cubicBezTo>
                    <a:pt x="17660" y="4670"/>
                    <a:pt x="17552" y="3503"/>
                    <a:pt x="17445" y="3503"/>
                  </a:cubicBezTo>
                  <a:cubicBezTo>
                    <a:pt x="17409" y="3503"/>
                    <a:pt x="17337" y="4086"/>
                    <a:pt x="17301" y="5254"/>
                  </a:cubicBezTo>
                  <a:cubicBezTo>
                    <a:pt x="17301" y="5254"/>
                    <a:pt x="17301" y="5254"/>
                    <a:pt x="17301" y="5254"/>
                  </a:cubicBezTo>
                  <a:lnTo>
                    <a:pt x="17301" y="4086"/>
                  </a:lnTo>
                  <a:close/>
                  <a:moveTo>
                    <a:pt x="16728" y="17514"/>
                  </a:moveTo>
                  <a:cubicBezTo>
                    <a:pt x="16907" y="17514"/>
                    <a:pt x="16907" y="17514"/>
                    <a:pt x="16907" y="17514"/>
                  </a:cubicBezTo>
                  <a:cubicBezTo>
                    <a:pt x="16907" y="4086"/>
                    <a:pt x="16907" y="4086"/>
                    <a:pt x="16907" y="4086"/>
                  </a:cubicBezTo>
                  <a:cubicBezTo>
                    <a:pt x="16728" y="4086"/>
                    <a:pt x="16728" y="4086"/>
                    <a:pt x="16728" y="4086"/>
                  </a:cubicBezTo>
                  <a:cubicBezTo>
                    <a:pt x="16728" y="12843"/>
                    <a:pt x="16728" y="12843"/>
                    <a:pt x="16728" y="12843"/>
                  </a:cubicBezTo>
                  <a:cubicBezTo>
                    <a:pt x="16728" y="13427"/>
                    <a:pt x="16728" y="15178"/>
                    <a:pt x="16657" y="15178"/>
                  </a:cubicBezTo>
                  <a:cubicBezTo>
                    <a:pt x="16621" y="15178"/>
                    <a:pt x="16585" y="15178"/>
                    <a:pt x="16585" y="14595"/>
                  </a:cubicBezTo>
                  <a:cubicBezTo>
                    <a:pt x="16549" y="14595"/>
                    <a:pt x="16549" y="13427"/>
                    <a:pt x="16549" y="12843"/>
                  </a:cubicBezTo>
                  <a:cubicBezTo>
                    <a:pt x="16549" y="4086"/>
                    <a:pt x="16549" y="4086"/>
                    <a:pt x="16549" y="4086"/>
                  </a:cubicBezTo>
                  <a:cubicBezTo>
                    <a:pt x="16370" y="4086"/>
                    <a:pt x="16370" y="4086"/>
                    <a:pt x="16370" y="4086"/>
                  </a:cubicBezTo>
                  <a:cubicBezTo>
                    <a:pt x="16370" y="14011"/>
                    <a:pt x="16370" y="14011"/>
                    <a:pt x="16370" y="14011"/>
                  </a:cubicBezTo>
                  <a:cubicBezTo>
                    <a:pt x="16370" y="16346"/>
                    <a:pt x="16406" y="17514"/>
                    <a:pt x="16549" y="17514"/>
                  </a:cubicBezTo>
                  <a:cubicBezTo>
                    <a:pt x="16657" y="17514"/>
                    <a:pt x="16693" y="16930"/>
                    <a:pt x="16728" y="15178"/>
                  </a:cubicBezTo>
                  <a:cubicBezTo>
                    <a:pt x="16728" y="15178"/>
                    <a:pt x="16728" y="15178"/>
                    <a:pt x="16728" y="15178"/>
                  </a:cubicBezTo>
                  <a:lnTo>
                    <a:pt x="16728" y="17514"/>
                  </a:lnTo>
                  <a:close/>
                  <a:moveTo>
                    <a:pt x="15654" y="11676"/>
                  </a:moveTo>
                  <a:cubicBezTo>
                    <a:pt x="15654" y="13427"/>
                    <a:pt x="15690" y="15178"/>
                    <a:pt x="15690" y="15762"/>
                  </a:cubicBezTo>
                  <a:cubicBezTo>
                    <a:pt x="15761" y="17514"/>
                    <a:pt x="15833" y="17514"/>
                    <a:pt x="15904" y="17514"/>
                  </a:cubicBezTo>
                  <a:cubicBezTo>
                    <a:pt x="16012" y="17514"/>
                    <a:pt x="16084" y="17514"/>
                    <a:pt x="16155" y="16346"/>
                  </a:cubicBezTo>
                  <a:cubicBezTo>
                    <a:pt x="16227" y="15178"/>
                    <a:pt x="16191" y="13427"/>
                    <a:pt x="16191" y="12259"/>
                  </a:cubicBezTo>
                  <a:cubicBezTo>
                    <a:pt x="16191" y="0"/>
                    <a:pt x="16191" y="0"/>
                    <a:pt x="16191" y="0"/>
                  </a:cubicBezTo>
                  <a:cubicBezTo>
                    <a:pt x="16012" y="0"/>
                    <a:pt x="16012" y="0"/>
                    <a:pt x="16012" y="0"/>
                  </a:cubicBezTo>
                  <a:cubicBezTo>
                    <a:pt x="16012" y="13427"/>
                    <a:pt x="16012" y="13427"/>
                    <a:pt x="16012" y="13427"/>
                  </a:cubicBezTo>
                  <a:cubicBezTo>
                    <a:pt x="16012" y="14011"/>
                    <a:pt x="16012" y="15178"/>
                    <a:pt x="15940" y="15178"/>
                  </a:cubicBezTo>
                  <a:cubicBezTo>
                    <a:pt x="15869" y="15178"/>
                    <a:pt x="15869" y="14595"/>
                    <a:pt x="15869" y="14011"/>
                  </a:cubicBezTo>
                  <a:cubicBezTo>
                    <a:pt x="15869" y="11676"/>
                    <a:pt x="15869" y="11676"/>
                    <a:pt x="15869" y="11676"/>
                  </a:cubicBezTo>
                  <a:lnTo>
                    <a:pt x="15654" y="11676"/>
                  </a:lnTo>
                  <a:close/>
                  <a:moveTo>
                    <a:pt x="15045" y="4086"/>
                  </a:moveTo>
                  <a:cubicBezTo>
                    <a:pt x="14866" y="4086"/>
                    <a:pt x="14866" y="4086"/>
                    <a:pt x="14866" y="4086"/>
                  </a:cubicBezTo>
                  <a:cubicBezTo>
                    <a:pt x="14866" y="17514"/>
                    <a:pt x="14866" y="17514"/>
                    <a:pt x="14866" y="17514"/>
                  </a:cubicBezTo>
                  <a:cubicBezTo>
                    <a:pt x="15045" y="17514"/>
                    <a:pt x="15045" y="17514"/>
                    <a:pt x="15045" y="17514"/>
                  </a:cubicBezTo>
                  <a:cubicBezTo>
                    <a:pt x="15045" y="8757"/>
                    <a:pt x="15045" y="8757"/>
                    <a:pt x="15045" y="8757"/>
                  </a:cubicBezTo>
                  <a:cubicBezTo>
                    <a:pt x="15045" y="7589"/>
                    <a:pt x="15081" y="6422"/>
                    <a:pt x="15152" y="6422"/>
                  </a:cubicBezTo>
                  <a:cubicBezTo>
                    <a:pt x="15224" y="6422"/>
                    <a:pt x="15224" y="7005"/>
                    <a:pt x="15224" y="8757"/>
                  </a:cubicBezTo>
                  <a:cubicBezTo>
                    <a:pt x="15224" y="17514"/>
                    <a:pt x="15224" y="17514"/>
                    <a:pt x="15224" y="17514"/>
                  </a:cubicBezTo>
                  <a:cubicBezTo>
                    <a:pt x="15403" y="17514"/>
                    <a:pt x="15403" y="17514"/>
                    <a:pt x="15403" y="17514"/>
                  </a:cubicBezTo>
                  <a:cubicBezTo>
                    <a:pt x="15403" y="7005"/>
                    <a:pt x="15403" y="7005"/>
                    <a:pt x="15403" y="7005"/>
                  </a:cubicBezTo>
                  <a:cubicBezTo>
                    <a:pt x="15403" y="4670"/>
                    <a:pt x="15331" y="3503"/>
                    <a:pt x="15224" y="3503"/>
                  </a:cubicBezTo>
                  <a:cubicBezTo>
                    <a:pt x="15188" y="3503"/>
                    <a:pt x="15116" y="4086"/>
                    <a:pt x="15045" y="5254"/>
                  </a:cubicBezTo>
                  <a:cubicBezTo>
                    <a:pt x="15045" y="5254"/>
                    <a:pt x="15045" y="5254"/>
                    <a:pt x="15045" y="5254"/>
                  </a:cubicBezTo>
                  <a:lnTo>
                    <a:pt x="15045" y="4086"/>
                  </a:lnTo>
                  <a:close/>
                  <a:moveTo>
                    <a:pt x="14328" y="8757"/>
                  </a:moveTo>
                  <a:cubicBezTo>
                    <a:pt x="14328" y="8173"/>
                    <a:pt x="14328" y="8173"/>
                    <a:pt x="14328" y="8173"/>
                  </a:cubicBezTo>
                  <a:cubicBezTo>
                    <a:pt x="14328" y="7005"/>
                    <a:pt x="14328" y="5838"/>
                    <a:pt x="14436" y="5838"/>
                  </a:cubicBezTo>
                  <a:cubicBezTo>
                    <a:pt x="14507" y="5838"/>
                    <a:pt x="14507" y="6422"/>
                    <a:pt x="14507" y="7589"/>
                  </a:cubicBezTo>
                  <a:cubicBezTo>
                    <a:pt x="14507" y="8757"/>
                    <a:pt x="14507" y="8757"/>
                    <a:pt x="14507" y="8757"/>
                  </a:cubicBezTo>
                  <a:lnTo>
                    <a:pt x="14328" y="8757"/>
                  </a:lnTo>
                  <a:close/>
                  <a:moveTo>
                    <a:pt x="14149" y="12259"/>
                  </a:moveTo>
                  <a:cubicBezTo>
                    <a:pt x="14149" y="15762"/>
                    <a:pt x="14221" y="17514"/>
                    <a:pt x="14436" y="17514"/>
                  </a:cubicBezTo>
                  <a:cubicBezTo>
                    <a:pt x="14615" y="17514"/>
                    <a:pt x="14722" y="15762"/>
                    <a:pt x="14687" y="12843"/>
                  </a:cubicBezTo>
                  <a:cubicBezTo>
                    <a:pt x="14507" y="12843"/>
                    <a:pt x="14507" y="12843"/>
                    <a:pt x="14507" y="12843"/>
                  </a:cubicBezTo>
                  <a:cubicBezTo>
                    <a:pt x="14507" y="14595"/>
                    <a:pt x="14507" y="15178"/>
                    <a:pt x="14436" y="15178"/>
                  </a:cubicBezTo>
                  <a:cubicBezTo>
                    <a:pt x="14364" y="15178"/>
                    <a:pt x="14328" y="15178"/>
                    <a:pt x="14328" y="13427"/>
                  </a:cubicBezTo>
                  <a:cubicBezTo>
                    <a:pt x="14328" y="11092"/>
                    <a:pt x="14328" y="11092"/>
                    <a:pt x="14328" y="11092"/>
                  </a:cubicBezTo>
                  <a:cubicBezTo>
                    <a:pt x="14687" y="11092"/>
                    <a:pt x="14687" y="11092"/>
                    <a:pt x="14687" y="11092"/>
                  </a:cubicBezTo>
                  <a:cubicBezTo>
                    <a:pt x="14687" y="9341"/>
                    <a:pt x="14687" y="9341"/>
                    <a:pt x="14687" y="9341"/>
                  </a:cubicBezTo>
                  <a:cubicBezTo>
                    <a:pt x="14687" y="5838"/>
                    <a:pt x="14687" y="3503"/>
                    <a:pt x="14400" y="3503"/>
                  </a:cubicBezTo>
                  <a:cubicBezTo>
                    <a:pt x="14221" y="3503"/>
                    <a:pt x="14149" y="5254"/>
                    <a:pt x="14149" y="8757"/>
                  </a:cubicBezTo>
                  <a:lnTo>
                    <a:pt x="14149" y="12259"/>
                  </a:lnTo>
                  <a:close/>
                  <a:moveTo>
                    <a:pt x="13612" y="17514"/>
                  </a:moveTo>
                  <a:cubicBezTo>
                    <a:pt x="13612" y="8757"/>
                    <a:pt x="13612" y="8757"/>
                    <a:pt x="13612" y="8757"/>
                  </a:cubicBezTo>
                  <a:cubicBezTo>
                    <a:pt x="13612" y="7005"/>
                    <a:pt x="13648" y="5838"/>
                    <a:pt x="13719" y="5838"/>
                  </a:cubicBezTo>
                  <a:cubicBezTo>
                    <a:pt x="13791" y="6422"/>
                    <a:pt x="13791" y="7005"/>
                    <a:pt x="13791" y="8173"/>
                  </a:cubicBezTo>
                  <a:cubicBezTo>
                    <a:pt x="13791" y="17514"/>
                    <a:pt x="13791" y="17514"/>
                    <a:pt x="13791" y="17514"/>
                  </a:cubicBezTo>
                  <a:cubicBezTo>
                    <a:pt x="13970" y="17514"/>
                    <a:pt x="13970" y="17514"/>
                    <a:pt x="13970" y="17514"/>
                  </a:cubicBezTo>
                  <a:cubicBezTo>
                    <a:pt x="13970" y="7005"/>
                    <a:pt x="13970" y="7005"/>
                    <a:pt x="13970" y="7005"/>
                  </a:cubicBezTo>
                  <a:cubicBezTo>
                    <a:pt x="13970" y="4670"/>
                    <a:pt x="13899" y="3503"/>
                    <a:pt x="13791" y="3503"/>
                  </a:cubicBezTo>
                  <a:cubicBezTo>
                    <a:pt x="13755" y="3503"/>
                    <a:pt x="13684" y="4086"/>
                    <a:pt x="13612" y="5254"/>
                  </a:cubicBezTo>
                  <a:cubicBezTo>
                    <a:pt x="13612" y="5254"/>
                    <a:pt x="13612" y="5254"/>
                    <a:pt x="13612" y="5254"/>
                  </a:cubicBezTo>
                  <a:cubicBezTo>
                    <a:pt x="13612" y="0"/>
                    <a:pt x="13612" y="0"/>
                    <a:pt x="13612" y="0"/>
                  </a:cubicBezTo>
                  <a:cubicBezTo>
                    <a:pt x="13433" y="0"/>
                    <a:pt x="13433" y="0"/>
                    <a:pt x="13433" y="0"/>
                  </a:cubicBezTo>
                  <a:cubicBezTo>
                    <a:pt x="13433" y="17514"/>
                    <a:pt x="13433" y="17514"/>
                    <a:pt x="13433" y="17514"/>
                  </a:cubicBezTo>
                  <a:lnTo>
                    <a:pt x="13612" y="17514"/>
                  </a:lnTo>
                  <a:close/>
                  <a:moveTo>
                    <a:pt x="13290" y="8757"/>
                  </a:moveTo>
                  <a:cubicBezTo>
                    <a:pt x="13290" y="7589"/>
                    <a:pt x="13290" y="7589"/>
                    <a:pt x="13290" y="7589"/>
                  </a:cubicBezTo>
                  <a:cubicBezTo>
                    <a:pt x="13290" y="5838"/>
                    <a:pt x="13218" y="3503"/>
                    <a:pt x="13039" y="3503"/>
                  </a:cubicBezTo>
                  <a:cubicBezTo>
                    <a:pt x="12896" y="3503"/>
                    <a:pt x="12788" y="4670"/>
                    <a:pt x="12788" y="8173"/>
                  </a:cubicBezTo>
                  <a:cubicBezTo>
                    <a:pt x="12788" y="12843"/>
                    <a:pt x="12788" y="12843"/>
                    <a:pt x="12788" y="12843"/>
                  </a:cubicBezTo>
                  <a:cubicBezTo>
                    <a:pt x="12788" y="16346"/>
                    <a:pt x="12860" y="17514"/>
                    <a:pt x="13039" y="17514"/>
                  </a:cubicBezTo>
                  <a:cubicBezTo>
                    <a:pt x="13218" y="17514"/>
                    <a:pt x="13290" y="16346"/>
                    <a:pt x="13290" y="13427"/>
                  </a:cubicBezTo>
                  <a:cubicBezTo>
                    <a:pt x="13290" y="12259"/>
                    <a:pt x="13290" y="12259"/>
                    <a:pt x="13290" y="12259"/>
                  </a:cubicBezTo>
                  <a:cubicBezTo>
                    <a:pt x="13110" y="12259"/>
                    <a:pt x="13110" y="12259"/>
                    <a:pt x="13110" y="12259"/>
                  </a:cubicBezTo>
                  <a:cubicBezTo>
                    <a:pt x="13110" y="13427"/>
                    <a:pt x="13110" y="13427"/>
                    <a:pt x="13110" y="13427"/>
                  </a:cubicBezTo>
                  <a:cubicBezTo>
                    <a:pt x="13110" y="14595"/>
                    <a:pt x="13110" y="15178"/>
                    <a:pt x="13039" y="15178"/>
                  </a:cubicBezTo>
                  <a:cubicBezTo>
                    <a:pt x="13003" y="15178"/>
                    <a:pt x="12967" y="14595"/>
                    <a:pt x="12967" y="12259"/>
                  </a:cubicBezTo>
                  <a:cubicBezTo>
                    <a:pt x="12967" y="8757"/>
                    <a:pt x="12967" y="8757"/>
                    <a:pt x="12967" y="8757"/>
                  </a:cubicBezTo>
                  <a:cubicBezTo>
                    <a:pt x="12967" y="7589"/>
                    <a:pt x="12967" y="5838"/>
                    <a:pt x="13039" y="5838"/>
                  </a:cubicBezTo>
                  <a:cubicBezTo>
                    <a:pt x="13075" y="5838"/>
                    <a:pt x="13110" y="6422"/>
                    <a:pt x="13110" y="7005"/>
                  </a:cubicBezTo>
                  <a:cubicBezTo>
                    <a:pt x="13110" y="8757"/>
                    <a:pt x="13110" y="8757"/>
                    <a:pt x="13110" y="8757"/>
                  </a:cubicBezTo>
                  <a:lnTo>
                    <a:pt x="13290" y="8757"/>
                  </a:lnTo>
                  <a:close/>
                  <a:moveTo>
                    <a:pt x="12107" y="12843"/>
                  </a:moveTo>
                  <a:cubicBezTo>
                    <a:pt x="12107" y="16930"/>
                    <a:pt x="12287" y="17514"/>
                    <a:pt x="12394" y="17514"/>
                  </a:cubicBezTo>
                  <a:cubicBezTo>
                    <a:pt x="12645" y="17514"/>
                    <a:pt x="12681" y="15178"/>
                    <a:pt x="12645" y="12843"/>
                  </a:cubicBezTo>
                  <a:cubicBezTo>
                    <a:pt x="12645" y="12259"/>
                    <a:pt x="12573" y="11092"/>
                    <a:pt x="12537" y="10508"/>
                  </a:cubicBezTo>
                  <a:cubicBezTo>
                    <a:pt x="12394" y="8757"/>
                    <a:pt x="12394" y="8757"/>
                    <a:pt x="12394" y="8757"/>
                  </a:cubicBezTo>
                  <a:cubicBezTo>
                    <a:pt x="12358" y="8173"/>
                    <a:pt x="12322" y="8173"/>
                    <a:pt x="12322" y="7005"/>
                  </a:cubicBezTo>
                  <a:cubicBezTo>
                    <a:pt x="12322" y="6422"/>
                    <a:pt x="12358" y="5838"/>
                    <a:pt x="12394" y="5838"/>
                  </a:cubicBezTo>
                  <a:cubicBezTo>
                    <a:pt x="12466" y="5838"/>
                    <a:pt x="12466" y="6422"/>
                    <a:pt x="12466" y="8173"/>
                  </a:cubicBezTo>
                  <a:cubicBezTo>
                    <a:pt x="12645" y="8173"/>
                    <a:pt x="12645" y="8173"/>
                    <a:pt x="12645" y="8173"/>
                  </a:cubicBezTo>
                  <a:cubicBezTo>
                    <a:pt x="12681" y="5254"/>
                    <a:pt x="12573" y="3503"/>
                    <a:pt x="12394" y="3503"/>
                  </a:cubicBezTo>
                  <a:cubicBezTo>
                    <a:pt x="12215" y="3503"/>
                    <a:pt x="12107" y="4670"/>
                    <a:pt x="12107" y="7005"/>
                  </a:cubicBezTo>
                  <a:cubicBezTo>
                    <a:pt x="12107" y="8757"/>
                    <a:pt x="12179" y="9924"/>
                    <a:pt x="12287" y="11092"/>
                  </a:cubicBezTo>
                  <a:cubicBezTo>
                    <a:pt x="12394" y="12259"/>
                    <a:pt x="12394" y="12259"/>
                    <a:pt x="12394" y="12259"/>
                  </a:cubicBezTo>
                  <a:cubicBezTo>
                    <a:pt x="12430" y="12843"/>
                    <a:pt x="12466" y="12843"/>
                    <a:pt x="12466" y="14011"/>
                  </a:cubicBezTo>
                  <a:cubicBezTo>
                    <a:pt x="12466" y="14595"/>
                    <a:pt x="12430" y="15178"/>
                    <a:pt x="12394" y="15178"/>
                  </a:cubicBezTo>
                  <a:cubicBezTo>
                    <a:pt x="12358" y="15178"/>
                    <a:pt x="12287" y="15178"/>
                    <a:pt x="12322" y="12843"/>
                  </a:cubicBezTo>
                  <a:lnTo>
                    <a:pt x="12107" y="12843"/>
                  </a:lnTo>
                  <a:close/>
                  <a:moveTo>
                    <a:pt x="11964" y="0"/>
                  </a:moveTo>
                  <a:cubicBezTo>
                    <a:pt x="11785" y="0"/>
                    <a:pt x="11785" y="0"/>
                    <a:pt x="11785" y="0"/>
                  </a:cubicBezTo>
                  <a:cubicBezTo>
                    <a:pt x="11785" y="2335"/>
                    <a:pt x="11785" y="2335"/>
                    <a:pt x="11785" y="2335"/>
                  </a:cubicBezTo>
                  <a:cubicBezTo>
                    <a:pt x="11964" y="2335"/>
                    <a:pt x="11964" y="2335"/>
                    <a:pt x="11964" y="2335"/>
                  </a:cubicBezTo>
                  <a:lnTo>
                    <a:pt x="11964" y="0"/>
                  </a:lnTo>
                  <a:close/>
                  <a:moveTo>
                    <a:pt x="11964" y="4086"/>
                  </a:moveTo>
                  <a:cubicBezTo>
                    <a:pt x="11785" y="4086"/>
                    <a:pt x="11785" y="4086"/>
                    <a:pt x="11785" y="4086"/>
                  </a:cubicBezTo>
                  <a:cubicBezTo>
                    <a:pt x="11785" y="17514"/>
                    <a:pt x="11785" y="17514"/>
                    <a:pt x="11785" y="17514"/>
                  </a:cubicBezTo>
                  <a:cubicBezTo>
                    <a:pt x="11964" y="17514"/>
                    <a:pt x="11964" y="17514"/>
                    <a:pt x="11964" y="17514"/>
                  </a:cubicBezTo>
                  <a:lnTo>
                    <a:pt x="11964" y="4086"/>
                  </a:lnTo>
                  <a:close/>
                  <a:moveTo>
                    <a:pt x="11570" y="0"/>
                  </a:moveTo>
                  <a:cubicBezTo>
                    <a:pt x="11391" y="0"/>
                    <a:pt x="11391" y="0"/>
                    <a:pt x="11391" y="0"/>
                  </a:cubicBezTo>
                  <a:cubicBezTo>
                    <a:pt x="11391" y="17514"/>
                    <a:pt x="11391" y="17514"/>
                    <a:pt x="11391" y="17514"/>
                  </a:cubicBezTo>
                  <a:cubicBezTo>
                    <a:pt x="11570" y="17514"/>
                    <a:pt x="11570" y="17514"/>
                    <a:pt x="11570" y="17514"/>
                  </a:cubicBezTo>
                  <a:lnTo>
                    <a:pt x="11570" y="0"/>
                  </a:lnTo>
                  <a:close/>
                  <a:moveTo>
                    <a:pt x="10925" y="17514"/>
                  </a:moveTo>
                  <a:cubicBezTo>
                    <a:pt x="11176" y="17514"/>
                    <a:pt x="11212" y="15762"/>
                    <a:pt x="11212" y="11092"/>
                  </a:cubicBezTo>
                  <a:cubicBezTo>
                    <a:pt x="11212" y="6422"/>
                    <a:pt x="11212" y="3503"/>
                    <a:pt x="10925" y="3503"/>
                  </a:cubicBezTo>
                  <a:cubicBezTo>
                    <a:pt x="10639" y="3503"/>
                    <a:pt x="10639" y="6422"/>
                    <a:pt x="10639" y="11092"/>
                  </a:cubicBezTo>
                  <a:cubicBezTo>
                    <a:pt x="10639" y="15762"/>
                    <a:pt x="10675" y="17514"/>
                    <a:pt x="10925" y="17514"/>
                  </a:cubicBezTo>
                  <a:moveTo>
                    <a:pt x="10818" y="8757"/>
                  </a:moveTo>
                  <a:cubicBezTo>
                    <a:pt x="10818" y="7589"/>
                    <a:pt x="10818" y="5838"/>
                    <a:pt x="10925" y="5838"/>
                  </a:cubicBezTo>
                  <a:cubicBezTo>
                    <a:pt x="11033" y="5838"/>
                    <a:pt x="11033" y="7589"/>
                    <a:pt x="11033" y="8757"/>
                  </a:cubicBezTo>
                  <a:cubicBezTo>
                    <a:pt x="11033" y="12843"/>
                    <a:pt x="11033" y="12843"/>
                    <a:pt x="11033" y="12843"/>
                  </a:cubicBezTo>
                  <a:cubicBezTo>
                    <a:pt x="11033" y="14595"/>
                    <a:pt x="10997" y="15178"/>
                    <a:pt x="10925" y="15178"/>
                  </a:cubicBezTo>
                  <a:cubicBezTo>
                    <a:pt x="10854" y="15178"/>
                    <a:pt x="10818" y="14595"/>
                    <a:pt x="10818" y="12843"/>
                  </a:cubicBezTo>
                  <a:lnTo>
                    <a:pt x="10818" y="8757"/>
                  </a:lnTo>
                  <a:close/>
                  <a:moveTo>
                    <a:pt x="10137" y="17514"/>
                  </a:moveTo>
                  <a:cubicBezTo>
                    <a:pt x="10137" y="8757"/>
                    <a:pt x="10137" y="8757"/>
                    <a:pt x="10137" y="8757"/>
                  </a:cubicBezTo>
                  <a:cubicBezTo>
                    <a:pt x="10137" y="7005"/>
                    <a:pt x="10137" y="5838"/>
                    <a:pt x="10209" y="5838"/>
                  </a:cubicBezTo>
                  <a:cubicBezTo>
                    <a:pt x="10281" y="6422"/>
                    <a:pt x="10281" y="7005"/>
                    <a:pt x="10281" y="8173"/>
                  </a:cubicBezTo>
                  <a:cubicBezTo>
                    <a:pt x="10281" y="17514"/>
                    <a:pt x="10281" y="17514"/>
                    <a:pt x="10281" y="17514"/>
                  </a:cubicBezTo>
                  <a:cubicBezTo>
                    <a:pt x="10496" y="17514"/>
                    <a:pt x="10496" y="17514"/>
                    <a:pt x="10496" y="17514"/>
                  </a:cubicBezTo>
                  <a:cubicBezTo>
                    <a:pt x="10496" y="7005"/>
                    <a:pt x="10496" y="7005"/>
                    <a:pt x="10496" y="7005"/>
                  </a:cubicBezTo>
                  <a:cubicBezTo>
                    <a:pt x="10496" y="4670"/>
                    <a:pt x="10388" y="3503"/>
                    <a:pt x="10281" y="3503"/>
                  </a:cubicBezTo>
                  <a:cubicBezTo>
                    <a:pt x="10245" y="3503"/>
                    <a:pt x="10173" y="4086"/>
                    <a:pt x="10137" y="5254"/>
                  </a:cubicBezTo>
                  <a:cubicBezTo>
                    <a:pt x="10137" y="5254"/>
                    <a:pt x="10137" y="5254"/>
                    <a:pt x="10137" y="5254"/>
                  </a:cubicBezTo>
                  <a:cubicBezTo>
                    <a:pt x="10137" y="0"/>
                    <a:pt x="10137" y="0"/>
                    <a:pt x="10137" y="0"/>
                  </a:cubicBezTo>
                  <a:cubicBezTo>
                    <a:pt x="9922" y="0"/>
                    <a:pt x="9922" y="0"/>
                    <a:pt x="9922" y="0"/>
                  </a:cubicBezTo>
                  <a:cubicBezTo>
                    <a:pt x="9922" y="17514"/>
                    <a:pt x="9922" y="17514"/>
                    <a:pt x="9922" y="17514"/>
                  </a:cubicBezTo>
                  <a:lnTo>
                    <a:pt x="10137" y="17514"/>
                  </a:lnTo>
                  <a:close/>
                  <a:moveTo>
                    <a:pt x="9779" y="15178"/>
                  </a:moveTo>
                  <a:cubicBezTo>
                    <a:pt x="9743" y="15178"/>
                    <a:pt x="9707" y="15178"/>
                    <a:pt x="9707" y="14595"/>
                  </a:cubicBezTo>
                  <a:cubicBezTo>
                    <a:pt x="9707" y="6422"/>
                    <a:pt x="9707" y="6422"/>
                    <a:pt x="9707" y="6422"/>
                  </a:cubicBezTo>
                  <a:cubicBezTo>
                    <a:pt x="9779" y="6422"/>
                    <a:pt x="9779" y="6422"/>
                    <a:pt x="9779" y="6422"/>
                  </a:cubicBezTo>
                  <a:cubicBezTo>
                    <a:pt x="9779" y="4086"/>
                    <a:pt x="9779" y="4086"/>
                    <a:pt x="9779" y="4086"/>
                  </a:cubicBezTo>
                  <a:cubicBezTo>
                    <a:pt x="9707" y="4086"/>
                    <a:pt x="9707" y="4086"/>
                    <a:pt x="9707" y="4086"/>
                  </a:cubicBezTo>
                  <a:cubicBezTo>
                    <a:pt x="9707" y="584"/>
                    <a:pt x="9707" y="584"/>
                    <a:pt x="9707" y="584"/>
                  </a:cubicBezTo>
                  <a:cubicBezTo>
                    <a:pt x="9528" y="584"/>
                    <a:pt x="9528" y="584"/>
                    <a:pt x="9528" y="584"/>
                  </a:cubicBezTo>
                  <a:cubicBezTo>
                    <a:pt x="9528" y="4086"/>
                    <a:pt x="9528" y="4086"/>
                    <a:pt x="9528" y="4086"/>
                  </a:cubicBezTo>
                  <a:cubicBezTo>
                    <a:pt x="9457" y="4086"/>
                    <a:pt x="9457" y="4086"/>
                    <a:pt x="9457" y="4086"/>
                  </a:cubicBezTo>
                  <a:cubicBezTo>
                    <a:pt x="9457" y="6422"/>
                    <a:pt x="9457" y="6422"/>
                    <a:pt x="9457" y="6422"/>
                  </a:cubicBezTo>
                  <a:cubicBezTo>
                    <a:pt x="9528" y="6422"/>
                    <a:pt x="9528" y="6422"/>
                    <a:pt x="9528" y="6422"/>
                  </a:cubicBezTo>
                  <a:cubicBezTo>
                    <a:pt x="9528" y="15178"/>
                    <a:pt x="9528" y="15178"/>
                    <a:pt x="9528" y="15178"/>
                  </a:cubicBezTo>
                  <a:cubicBezTo>
                    <a:pt x="9528" y="17514"/>
                    <a:pt x="9672" y="17514"/>
                    <a:pt x="9779" y="17514"/>
                  </a:cubicBezTo>
                  <a:lnTo>
                    <a:pt x="9779" y="15178"/>
                  </a:lnTo>
                  <a:close/>
                  <a:moveTo>
                    <a:pt x="9134" y="11676"/>
                  </a:moveTo>
                  <a:cubicBezTo>
                    <a:pt x="9134" y="12843"/>
                    <a:pt x="9134" y="15178"/>
                    <a:pt x="9027" y="15178"/>
                  </a:cubicBezTo>
                  <a:cubicBezTo>
                    <a:pt x="8955" y="15178"/>
                    <a:pt x="8955" y="14595"/>
                    <a:pt x="8955" y="13427"/>
                  </a:cubicBezTo>
                  <a:cubicBezTo>
                    <a:pt x="8955" y="12843"/>
                    <a:pt x="8955" y="12259"/>
                    <a:pt x="8991" y="12259"/>
                  </a:cubicBezTo>
                  <a:cubicBezTo>
                    <a:pt x="9027" y="11092"/>
                    <a:pt x="9099" y="11092"/>
                    <a:pt x="9134" y="10508"/>
                  </a:cubicBezTo>
                  <a:lnTo>
                    <a:pt x="9134" y="11676"/>
                  </a:lnTo>
                  <a:close/>
                  <a:moveTo>
                    <a:pt x="9349" y="17514"/>
                  </a:moveTo>
                  <a:cubicBezTo>
                    <a:pt x="9313" y="16930"/>
                    <a:pt x="9313" y="16346"/>
                    <a:pt x="9313" y="15178"/>
                  </a:cubicBezTo>
                  <a:cubicBezTo>
                    <a:pt x="9313" y="7589"/>
                    <a:pt x="9313" y="7589"/>
                    <a:pt x="9313" y="7589"/>
                  </a:cubicBezTo>
                  <a:cubicBezTo>
                    <a:pt x="9313" y="5838"/>
                    <a:pt x="9313" y="3503"/>
                    <a:pt x="9063" y="3503"/>
                  </a:cubicBezTo>
                  <a:cubicBezTo>
                    <a:pt x="8812" y="3503"/>
                    <a:pt x="8776" y="5254"/>
                    <a:pt x="8776" y="8173"/>
                  </a:cubicBezTo>
                  <a:cubicBezTo>
                    <a:pt x="8955" y="8173"/>
                    <a:pt x="8955" y="8173"/>
                    <a:pt x="8955" y="8173"/>
                  </a:cubicBezTo>
                  <a:cubicBezTo>
                    <a:pt x="8955" y="7005"/>
                    <a:pt x="8955" y="5838"/>
                    <a:pt x="9063" y="5838"/>
                  </a:cubicBezTo>
                  <a:cubicBezTo>
                    <a:pt x="9099" y="5838"/>
                    <a:pt x="9134" y="6422"/>
                    <a:pt x="9134" y="7005"/>
                  </a:cubicBezTo>
                  <a:cubicBezTo>
                    <a:pt x="9134" y="7589"/>
                    <a:pt x="9134" y="8173"/>
                    <a:pt x="9027" y="8757"/>
                  </a:cubicBezTo>
                  <a:cubicBezTo>
                    <a:pt x="8884" y="9924"/>
                    <a:pt x="8776" y="10508"/>
                    <a:pt x="8776" y="13427"/>
                  </a:cubicBezTo>
                  <a:cubicBezTo>
                    <a:pt x="8776" y="16346"/>
                    <a:pt x="8848" y="17514"/>
                    <a:pt x="8991" y="17514"/>
                  </a:cubicBezTo>
                  <a:cubicBezTo>
                    <a:pt x="9063" y="17514"/>
                    <a:pt x="9099" y="16930"/>
                    <a:pt x="9134" y="15762"/>
                  </a:cubicBezTo>
                  <a:cubicBezTo>
                    <a:pt x="9134" y="15762"/>
                    <a:pt x="9134" y="15762"/>
                    <a:pt x="9134" y="15762"/>
                  </a:cubicBezTo>
                  <a:cubicBezTo>
                    <a:pt x="9134" y="16346"/>
                    <a:pt x="9134" y="16930"/>
                    <a:pt x="9170" y="17514"/>
                  </a:cubicBezTo>
                  <a:lnTo>
                    <a:pt x="9349" y="17514"/>
                  </a:lnTo>
                  <a:close/>
                  <a:moveTo>
                    <a:pt x="8239" y="17514"/>
                  </a:moveTo>
                  <a:cubicBezTo>
                    <a:pt x="8239" y="12259"/>
                    <a:pt x="8239" y="12259"/>
                    <a:pt x="8239" y="12259"/>
                  </a:cubicBezTo>
                  <a:cubicBezTo>
                    <a:pt x="8310" y="10508"/>
                    <a:pt x="8310" y="10508"/>
                    <a:pt x="8310" y="10508"/>
                  </a:cubicBezTo>
                  <a:cubicBezTo>
                    <a:pt x="8490" y="17514"/>
                    <a:pt x="8490" y="17514"/>
                    <a:pt x="8490" y="17514"/>
                  </a:cubicBezTo>
                  <a:cubicBezTo>
                    <a:pt x="8704" y="17514"/>
                    <a:pt x="8704" y="17514"/>
                    <a:pt x="8704" y="17514"/>
                  </a:cubicBezTo>
                  <a:cubicBezTo>
                    <a:pt x="8454" y="7005"/>
                    <a:pt x="8454" y="7005"/>
                    <a:pt x="8454" y="7005"/>
                  </a:cubicBezTo>
                  <a:cubicBezTo>
                    <a:pt x="8704" y="0"/>
                    <a:pt x="8704" y="0"/>
                    <a:pt x="8704" y="0"/>
                  </a:cubicBezTo>
                  <a:cubicBezTo>
                    <a:pt x="8490" y="0"/>
                    <a:pt x="8490" y="0"/>
                    <a:pt x="8490" y="0"/>
                  </a:cubicBezTo>
                  <a:cubicBezTo>
                    <a:pt x="8382" y="3503"/>
                    <a:pt x="8382" y="3503"/>
                    <a:pt x="8382" y="3503"/>
                  </a:cubicBezTo>
                  <a:cubicBezTo>
                    <a:pt x="8310" y="4670"/>
                    <a:pt x="8275" y="6422"/>
                    <a:pt x="8239" y="7589"/>
                  </a:cubicBezTo>
                  <a:cubicBezTo>
                    <a:pt x="8239" y="7589"/>
                    <a:pt x="8239" y="7589"/>
                    <a:pt x="8239" y="7589"/>
                  </a:cubicBezTo>
                  <a:cubicBezTo>
                    <a:pt x="8239" y="0"/>
                    <a:pt x="8239" y="0"/>
                    <a:pt x="8239" y="0"/>
                  </a:cubicBezTo>
                  <a:cubicBezTo>
                    <a:pt x="8024" y="0"/>
                    <a:pt x="8024" y="0"/>
                    <a:pt x="8024" y="0"/>
                  </a:cubicBezTo>
                  <a:cubicBezTo>
                    <a:pt x="8024" y="17514"/>
                    <a:pt x="8024" y="17514"/>
                    <a:pt x="8024" y="17514"/>
                  </a:cubicBezTo>
                  <a:lnTo>
                    <a:pt x="8239" y="17514"/>
                  </a:lnTo>
                  <a:close/>
                  <a:moveTo>
                    <a:pt x="7379" y="4086"/>
                  </a:moveTo>
                  <a:cubicBezTo>
                    <a:pt x="7200" y="4086"/>
                    <a:pt x="7200" y="4086"/>
                    <a:pt x="7200" y="4086"/>
                  </a:cubicBezTo>
                  <a:cubicBezTo>
                    <a:pt x="7200" y="17514"/>
                    <a:pt x="7200" y="17514"/>
                    <a:pt x="7200" y="17514"/>
                  </a:cubicBezTo>
                  <a:cubicBezTo>
                    <a:pt x="7379" y="17514"/>
                    <a:pt x="7379" y="17514"/>
                    <a:pt x="7379" y="17514"/>
                  </a:cubicBezTo>
                  <a:cubicBezTo>
                    <a:pt x="7379" y="9924"/>
                    <a:pt x="7379" y="9924"/>
                    <a:pt x="7379" y="9924"/>
                  </a:cubicBezTo>
                  <a:cubicBezTo>
                    <a:pt x="7379" y="7589"/>
                    <a:pt x="7487" y="7005"/>
                    <a:pt x="7558" y="7589"/>
                  </a:cubicBezTo>
                  <a:cubicBezTo>
                    <a:pt x="7558" y="4086"/>
                    <a:pt x="7558" y="4086"/>
                    <a:pt x="7558" y="4086"/>
                  </a:cubicBezTo>
                  <a:cubicBezTo>
                    <a:pt x="7558" y="4086"/>
                    <a:pt x="7522" y="4086"/>
                    <a:pt x="7451" y="4670"/>
                  </a:cubicBezTo>
                  <a:cubicBezTo>
                    <a:pt x="7415" y="4670"/>
                    <a:pt x="7415" y="5254"/>
                    <a:pt x="7379" y="6422"/>
                  </a:cubicBezTo>
                  <a:cubicBezTo>
                    <a:pt x="7379" y="6422"/>
                    <a:pt x="7379" y="6422"/>
                    <a:pt x="7379" y="6422"/>
                  </a:cubicBezTo>
                  <a:lnTo>
                    <a:pt x="7379" y="4086"/>
                  </a:lnTo>
                  <a:close/>
                  <a:moveTo>
                    <a:pt x="6663" y="8757"/>
                  </a:moveTo>
                  <a:cubicBezTo>
                    <a:pt x="6663" y="8173"/>
                    <a:pt x="6663" y="8173"/>
                    <a:pt x="6663" y="8173"/>
                  </a:cubicBezTo>
                  <a:cubicBezTo>
                    <a:pt x="6663" y="7005"/>
                    <a:pt x="6663" y="5838"/>
                    <a:pt x="6734" y="5838"/>
                  </a:cubicBezTo>
                  <a:cubicBezTo>
                    <a:pt x="6842" y="5838"/>
                    <a:pt x="6842" y="6422"/>
                    <a:pt x="6842" y="7589"/>
                  </a:cubicBezTo>
                  <a:cubicBezTo>
                    <a:pt x="6842" y="8757"/>
                    <a:pt x="6842" y="8757"/>
                    <a:pt x="6842" y="8757"/>
                  </a:cubicBezTo>
                  <a:lnTo>
                    <a:pt x="6663" y="8757"/>
                  </a:lnTo>
                  <a:close/>
                  <a:moveTo>
                    <a:pt x="6484" y="12259"/>
                  </a:moveTo>
                  <a:cubicBezTo>
                    <a:pt x="6484" y="15762"/>
                    <a:pt x="6555" y="17514"/>
                    <a:pt x="6770" y="17514"/>
                  </a:cubicBezTo>
                  <a:cubicBezTo>
                    <a:pt x="6949" y="17514"/>
                    <a:pt x="7021" y="15762"/>
                    <a:pt x="7021" y="12843"/>
                  </a:cubicBezTo>
                  <a:cubicBezTo>
                    <a:pt x="6842" y="12843"/>
                    <a:pt x="6842" y="12843"/>
                    <a:pt x="6842" y="12843"/>
                  </a:cubicBezTo>
                  <a:cubicBezTo>
                    <a:pt x="6842" y="14595"/>
                    <a:pt x="6842" y="15178"/>
                    <a:pt x="6770" y="15178"/>
                  </a:cubicBezTo>
                  <a:cubicBezTo>
                    <a:pt x="6699" y="15178"/>
                    <a:pt x="6663" y="15178"/>
                    <a:pt x="6663" y="13427"/>
                  </a:cubicBezTo>
                  <a:cubicBezTo>
                    <a:pt x="6663" y="11092"/>
                    <a:pt x="6663" y="11092"/>
                    <a:pt x="6663" y="11092"/>
                  </a:cubicBezTo>
                  <a:cubicBezTo>
                    <a:pt x="7021" y="11092"/>
                    <a:pt x="7021" y="11092"/>
                    <a:pt x="7021" y="11092"/>
                  </a:cubicBezTo>
                  <a:cubicBezTo>
                    <a:pt x="7021" y="9341"/>
                    <a:pt x="7021" y="9341"/>
                    <a:pt x="7021" y="9341"/>
                  </a:cubicBezTo>
                  <a:cubicBezTo>
                    <a:pt x="7021" y="5838"/>
                    <a:pt x="7021" y="3503"/>
                    <a:pt x="6734" y="3503"/>
                  </a:cubicBezTo>
                  <a:cubicBezTo>
                    <a:pt x="6555" y="3503"/>
                    <a:pt x="6484" y="5254"/>
                    <a:pt x="6484" y="8757"/>
                  </a:cubicBezTo>
                  <a:lnTo>
                    <a:pt x="6484" y="12259"/>
                  </a:lnTo>
                  <a:close/>
                  <a:moveTo>
                    <a:pt x="6125" y="17514"/>
                  </a:moveTo>
                  <a:cubicBezTo>
                    <a:pt x="6304" y="17514"/>
                    <a:pt x="6304" y="17514"/>
                    <a:pt x="6304" y="17514"/>
                  </a:cubicBezTo>
                  <a:cubicBezTo>
                    <a:pt x="6304" y="0"/>
                    <a:pt x="6304" y="0"/>
                    <a:pt x="6304" y="0"/>
                  </a:cubicBezTo>
                  <a:cubicBezTo>
                    <a:pt x="6125" y="0"/>
                    <a:pt x="6125" y="0"/>
                    <a:pt x="6125" y="0"/>
                  </a:cubicBezTo>
                  <a:cubicBezTo>
                    <a:pt x="6125" y="4086"/>
                    <a:pt x="6125" y="4086"/>
                    <a:pt x="6125" y="4086"/>
                  </a:cubicBezTo>
                  <a:cubicBezTo>
                    <a:pt x="6125" y="4670"/>
                    <a:pt x="6125" y="5254"/>
                    <a:pt x="6125" y="5254"/>
                  </a:cubicBezTo>
                  <a:cubicBezTo>
                    <a:pt x="6125" y="5254"/>
                    <a:pt x="6125" y="5254"/>
                    <a:pt x="6125" y="5254"/>
                  </a:cubicBezTo>
                  <a:cubicBezTo>
                    <a:pt x="6090" y="4086"/>
                    <a:pt x="6018" y="3503"/>
                    <a:pt x="5946" y="3503"/>
                  </a:cubicBezTo>
                  <a:cubicBezTo>
                    <a:pt x="5839" y="3503"/>
                    <a:pt x="5767" y="4670"/>
                    <a:pt x="5767" y="8173"/>
                  </a:cubicBezTo>
                  <a:cubicBezTo>
                    <a:pt x="5767" y="13427"/>
                    <a:pt x="5767" y="13427"/>
                    <a:pt x="5767" y="13427"/>
                  </a:cubicBezTo>
                  <a:cubicBezTo>
                    <a:pt x="5767" y="15178"/>
                    <a:pt x="5803" y="17514"/>
                    <a:pt x="5946" y="17514"/>
                  </a:cubicBezTo>
                  <a:cubicBezTo>
                    <a:pt x="6018" y="17514"/>
                    <a:pt x="6090" y="16930"/>
                    <a:pt x="6125" y="15762"/>
                  </a:cubicBezTo>
                  <a:cubicBezTo>
                    <a:pt x="6125" y="15762"/>
                    <a:pt x="6125" y="15762"/>
                    <a:pt x="6125" y="15762"/>
                  </a:cubicBezTo>
                  <a:lnTo>
                    <a:pt x="6125" y="17514"/>
                  </a:lnTo>
                  <a:close/>
                  <a:moveTo>
                    <a:pt x="6125" y="12843"/>
                  </a:moveTo>
                  <a:cubicBezTo>
                    <a:pt x="6125" y="14595"/>
                    <a:pt x="6090" y="15178"/>
                    <a:pt x="6018" y="15178"/>
                  </a:cubicBezTo>
                  <a:cubicBezTo>
                    <a:pt x="5982" y="15178"/>
                    <a:pt x="5946" y="14011"/>
                    <a:pt x="5946" y="12843"/>
                  </a:cubicBezTo>
                  <a:cubicBezTo>
                    <a:pt x="5946" y="8757"/>
                    <a:pt x="5946" y="8757"/>
                    <a:pt x="5946" y="8757"/>
                  </a:cubicBezTo>
                  <a:cubicBezTo>
                    <a:pt x="5946" y="7589"/>
                    <a:pt x="5946" y="5838"/>
                    <a:pt x="6018" y="5838"/>
                  </a:cubicBezTo>
                  <a:cubicBezTo>
                    <a:pt x="6125" y="5838"/>
                    <a:pt x="6125" y="8173"/>
                    <a:pt x="6125" y="8757"/>
                  </a:cubicBezTo>
                  <a:lnTo>
                    <a:pt x="6125" y="12843"/>
                  </a:lnTo>
                  <a:close/>
                  <a:moveTo>
                    <a:pt x="5015" y="17514"/>
                  </a:moveTo>
                  <a:cubicBezTo>
                    <a:pt x="5015" y="13427"/>
                    <a:pt x="5015" y="13427"/>
                    <a:pt x="5015" y="13427"/>
                  </a:cubicBezTo>
                  <a:cubicBezTo>
                    <a:pt x="5087" y="11676"/>
                    <a:pt x="5087" y="11676"/>
                    <a:pt x="5087" y="11676"/>
                  </a:cubicBezTo>
                  <a:cubicBezTo>
                    <a:pt x="5194" y="17514"/>
                    <a:pt x="5194" y="17514"/>
                    <a:pt x="5194" y="17514"/>
                  </a:cubicBezTo>
                  <a:cubicBezTo>
                    <a:pt x="5409" y="17514"/>
                    <a:pt x="5409" y="17514"/>
                    <a:pt x="5409" y="17514"/>
                  </a:cubicBezTo>
                  <a:cubicBezTo>
                    <a:pt x="5194" y="9341"/>
                    <a:pt x="5194" y="9341"/>
                    <a:pt x="5194" y="9341"/>
                  </a:cubicBezTo>
                  <a:cubicBezTo>
                    <a:pt x="5409" y="4086"/>
                    <a:pt x="5409" y="4086"/>
                    <a:pt x="5409" y="4086"/>
                  </a:cubicBezTo>
                  <a:cubicBezTo>
                    <a:pt x="5194" y="4086"/>
                    <a:pt x="5194" y="4086"/>
                    <a:pt x="5194" y="4086"/>
                  </a:cubicBezTo>
                  <a:cubicBezTo>
                    <a:pt x="5015" y="9341"/>
                    <a:pt x="5015" y="9341"/>
                    <a:pt x="5015" y="9341"/>
                  </a:cubicBezTo>
                  <a:cubicBezTo>
                    <a:pt x="5015" y="9341"/>
                    <a:pt x="5015" y="9341"/>
                    <a:pt x="5015" y="9341"/>
                  </a:cubicBezTo>
                  <a:cubicBezTo>
                    <a:pt x="5015" y="8757"/>
                    <a:pt x="5015" y="8173"/>
                    <a:pt x="5015" y="7589"/>
                  </a:cubicBezTo>
                  <a:cubicBezTo>
                    <a:pt x="5015" y="0"/>
                    <a:pt x="5015" y="0"/>
                    <a:pt x="5015" y="0"/>
                  </a:cubicBezTo>
                  <a:cubicBezTo>
                    <a:pt x="4836" y="0"/>
                    <a:pt x="4836" y="0"/>
                    <a:pt x="4836" y="0"/>
                  </a:cubicBezTo>
                  <a:cubicBezTo>
                    <a:pt x="4836" y="17514"/>
                    <a:pt x="4836" y="17514"/>
                    <a:pt x="4836" y="17514"/>
                  </a:cubicBezTo>
                  <a:lnTo>
                    <a:pt x="5015" y="17514"/>
                  </a:lnTo>
                  <a:close/>
                  <a:moveTo>
                    <a:pt x="4549" y="4086"/>
                  </a:moveTo>
                  <a:cubicBezTo>
                    <a:pt x="4370" y="4086"/>
                    <a:pt x="4370" y="4086"/>
                    <a:pt x="4370" y="4086"/>
                  </a:cubicBezTo>
                  <a:cubicBezTo>
                    <a:pt x="4370" y="17514"/>
                    <a:pt x="4370" y="17514"/>
                    <a:pt x="4370" y="17514"/>
                  </a:cubicBezTo>
                  <a:cubicBezTo>
                    <a:pt x="4585" y="17514"/>
                    <a:pt x="4585" y="17514"/>
                    <a:pt x="4585" y="17514"/>
                  </a:cubicBezTo>
                  <a:cubicBezTo>
                    <a:pt x="4585" y="9924"/>
                    <a:pt x="4585" y="9924"/>
                    <a:pt x="4585" y="9924"/>
                  </a:cubicBezTo>
                  <a:cubicBezTo>
                    <a:pt x="4585" y="7589"/>
                    <a:pt x="4657" y="7005"/>
                    <a:pt x="4764" y="7589"/>
                  </a:cubicBezTo>
                  <a:cubicBezTo>
                    <a:pt x="4764" y="4086"/>
                    <a:pt x="4764" y="4086"/>
                    <a:pt x="4764" y="4086"/>
                  </a:cubicBezTo>
                  <a:cubicBezTo>
                    <a:pt x="4728" y="4086"/>
                    <a:pt x="4693" y="4086"/>
                    <a:pt x="4621" y="4670"/>
                  </a:cubicBezTo>
                  <a:cubicBezTo>
                    <a:pt x="4621" y="4670"/>
                    <a:pt x="4585" y="5254"/>
                    <a:pt x="4549" y="6422"/>
                  </a:cubicBezTo>
                  <a:cubicBezTo>
                    <a:pt x="4549" y="6422"/>
                    <a:pt x="4549" y="6422"/>
                    <a:pt x="4549" y="6422"/>
                  </a:cubicBezTo>
                  <a:lnTo>
                    <a:pt x="4549" y="4086"/>
                  </a:lnTo>
                  <a:close/>
                  <a:moveTo>
                    <a:pt x="3833" y="8757"/>
                  </a:moveTo>
                  <a:cubicBezTo>
                    <a:pt x="3833" y="8173"/>
                    <a:pt x="3833" y="8173"/>
                    <a:pt x="3833" y="8173"/>
                  </a:cubicBezTo>
                  <a:cubicBezTo>
                    <a:pt x="3833" y="7005"/>
                    <a:pt x="3833" y="5838"/>
                    <a:pt x="3940" y="5838"/>
                  </a:cubicBezTo>
                  <a:cubicBezTo>
                    <a:pt x="4012" y="5838"/>
                    <a:pt x="4012" y="6422"/>
                    <a:pt x="4048" y="7589"/>
                  </a:cubicBezTo>
                  <a:cubicBezTo>
                    <a:pt x="4048" y="8757"/>
                    <a:pt x="4048" y="8757"/>
                    <a:pt x="4048" y="8757"/>
                  </a:cubicBezTo>
                  <a:lnTo>
                    <a:pt x="3833" y="8757"/>
                  </a:lnTo>
                  <a:close/>
                  <a:moveTo>
                    <a:pt x="3654" y="12259"/>
                  </a:moveTo>
                  <a:cubicBezTo>
                    <a:pt x="3654" y="15762"/>
                    <a:pt x="3725" y="17514"/>
                    <a:pt x="3940" y="17514"/>
                  </a:cubicBezTo>
                  <a:cubicBezTo>
                    <a:pt x="4155" y="17514"/>
                    <a:pt x="4227" y="15762"/>
                    <a:pt x="4227" y="12843"/>
                  </a:cubicBezTo>
                  <a:cubicBezTo>
                    <a:pt x="4012" y="12843"/>
                    <a:pt x="4012" y="12843"/>
                    <a:pt x="4012" y="12843"/>
                  </a:cubicBezTo>
                  <a:cubicBezTo>
                    <a:pt x="4048" y="14595"/>
                    <a:pt x="4012" y="15178"/>
                    <a:pt x="3940" y="15178"/>
                  </a:cubicBezTo>
                  <a:cubicBezTo>
                    <a:pt x="3869" y="15178"/>
                    <a:pt x="3833" y="15178"/>
                    <a:pt x="3833" y="13427"/>
                  </a:cubicBezTo>
                  <a:cubicBezTo>
                    <a:pt x="3833" y="11092"/>
                    <a:pt x="3833" y="11092"/>
                    <a:pt x="3833" y="11092"/>
                  </a:cubicBezTo>
                  <a:cubicBezTo>
                    <a:pt x="4227" y="11092"/>
                    <a:pt x="4227" y="11092"/>
                    <a:pt x="4227" y="11092"/>
                  </a:cubicBezTo>
                  <a:cubicBezTo>
                    <a:pt x="4227" y="9341"/>
                    <a:pt x="4227" y="9341"/>
                    <a:pt x="4227" y="9341"/>
                  </a:cubicBezTo>
                  <a:cubicBezTo>
                    <a:pt x="4227" y="5838"/>
                    <a:pt x="4191" y="3503"/>
                    <a:pt x="3940" y="3503"/>
                  </a:cubicBezTo>
                  <a:cubicBezTo>
                    <a:pt x="3761" y="3503"/>
                    <a:pt x="3654" y="5254"/>
                    <a:pt x="3654" y="8757"/>
                  </a:cubicBezTo>
                  <a:lnTo>
                    <a:pt x="3654" y="12259"/>
                  </a:lnTo>
                  <a:close/>
                  <a:moveTo>
                    <a:pt x="3188" y="4086"/>
                  </a:moveTo>
                  <a:cubicBezTo>
                    <a:pt x="3009" y="4086"/>
                    <a:pt x="3009" y="4086"/>
                    <a:pt x="3009" y="4086"/>
                  </a:cubicBezTo>
                  <a:cubicBezTo>
                    <a:pt x="2937" y="12259"/>
                    <a:pt x="2937" y="12259"/>
                    <a:pt x="2937" y="12259"/>
                  </a:cubicBezTo>
                  <a:cubicBezTo>
                    <a:pt x="2937" y="13427"/>
                    <a:pt x="2937" y="14011"/>
                    <a:pt x="2937" y="15178"/>
                  </a:cubicBezTo>
                  <a:cubicBezTo>
                    <a:pt x="2937" y="15178"/>
                    <a:pt x="2937" y="15178"/>
                    <a:pt x="2937" y="15178"/>
                  </a:cubicBezTo>
                  <a:cubicBezTo>
                    <a:pt x="2937" y="14595"/>
                    <a:pt x="2901" y="12259"/>
                    <a:pt x="2901" y="12259"/>
                  </a:cubicBezTo>
                  <a:cubicBezTo>
                    <a:pt x="2830" y="4086"/>
                    <a:pt x="2830" y="4086"/>
                    <a:pt x="2830" y="4086"/>
                  </a:cubicBezTo>
                  <a:cubicBezTo>
                    <a:pt x="2651" y="4086"/>
                    <a:pt x="2651" y="4086"/>
                    <a:pt x="2651" y="4086"/>
                  </a:cubicBezTo>
                  <a:cubicBezTo>
                    <a:pt x="2794" y="17514"/>
                    <a:pt x="2794" y="17514"/>
                    <a:pt x="2794" y="17514"/>
                  </a:cubicBezTo>
                  <a:cubicBezTo>
                    <a:pt x="3009" y="17514"/>
                    <a:pt x="3009" y="17514"/>
                    <a:pt x="3009" y="17514"/>
                  </a:cubicBezTo>
                  <a:cubicBezTo>
                    <a:pt x="3081" y="11676"/>
                    <a:pt x="3081" y="11676"/>
                    <a:pt x="3081" y="11676"/>
                  </a:cubicBezTo>
                  <a:cubicBezTo>
                    <a:pt x="3081" y="10508"/>
                    <a:pt x="3081" y="9924"/>
                    <a:pt x="3081" y="8757"/>
                  </a:cubicBezTo>
                  <a:cubicBezTo>
                    <a:pt x="3081" y="8757"/>
                    <a:pt x="3081" y="8757"/>
                    <a:pt x="3081" y="8757"/>
                  </a:cubicBezTo>
                  <a:cubicBezTo>
                    <a:pt x="3116" y="9924"/>
                    <a:pt x="3116" y="11092"/>
                    <a:pt x="3116" y="11676"/>
                  </a:cubicBezTo>
                  <a:cubicBezTo>
                    <a:pt x="3188" y="17514"/>
                    <a:pt x="3188" y="17514"/>
                    <a:pt x="3188" y="17514"/>
                  </a:cubicBezTo>
                  <a:cubicBezTo>
                    <a:pt x="3403" y="17514"/>
                    <a:pt x="3403" y="17514"/>
                    <a:pt x="3403" y="17514"/>
                  </a:cubicBezTo>
                  <a:cubicBezTo>
                    <a:pt x="3546" y="4086"/>
                    <a:pt x="3546" y="4086"/>
                    <a:pt x="3546" y="4086"/>
                  </a:cubicBezTo>
                  <a:cubicBezTo>
                    <a:pt x="3367" y="4086"/>
                    <a:pt x="3367" y="4086"/>
                    <a:pt x="3367" y="4086"/>
                  </a:cubicBezTo>
                  <a:cubicBezTo>
                    <a:pt x="3296" y="12259"/>
                    <a:pt x="3296" y="12259"/>
                    <a:pt x="3296" y="12259"/>
                  </a:cubicBezTo>
                  <a:cubicBezTo>
                    <a:pt x="3296" y="12259"/>
                    <a:pt x="3296" y="14595"/>
                    <a:pt x="3296" y="15178"/>
                  </a:cubicBezTo>
                  <a:cubicBezTo>
                    <a:pt x="3296" y="15178"/>
                    <a:pt x="3296" y="15178"/>
                    <a:pt x="3296" y="15178"/>
                  </a:cubicBezTo>
                  <a:cubicBezTo>
                    <a:pt x="3296" y="14011"/>
                    <a:pt x="3260" y="12843"/>
                    <a:pt x="3260" y="12259"/>
                  </a:cubicBezTo>
                  <a:lnTo>
                    <a:pt x="3188" y="4086"/>
                  </a:lnTo>
                  <a:close/>
                  <a:moveTo>
                    <a:pt x="2042" y="12843"/>
                  </a:moveTo>
                  <a:cubicBezTo>
                    <a:pt x="2006" y="16930"/>
                    <a:pt x="2185" y="17514"/>
                    <a:pt x="2293" y="17514"/>
                  </a:cubicBezTo>
                  <a:cubicBezTo>
                    <a:pt x="2543" y="17514"/>
                    <a:pt x="2579" y="15178"/>
                    <a:pt x="2579" y="12843"/>
                  </a:cubicBezTo>
                  <a:cubicBezTo>
                    <a:pt x="2579" y="12259"/>
                    <a:pt x="2507" y="11092"/>
                    <a:pt x="2436" y="10508"/>
                  </a:cubicBezTo>
                  <a:cubicBezTo>
                    <a:pt x="2293" y="8757"/>
                    <a:pt x="2293" y="8757"/>
                    <a:pt x="2293" y="8757"/>
                  </a:cubicBezTo>
                  <a:cubicBezTo>
                    <a:pt x="2257" y="8173"/>
                    <a:pt x="2221" y="8173"/>
                    <a:pt x="2221" y="7005"/>
                  </a:cubicBezTo>
                  <a:cubicBezTo>
                    <a:pt x="2221" y="6422"/>
                    <a:pt x="2257" y="5838"/>
                    <a:pt x="2293" y="5838"/>
                  </a:cubicBezTo>
                  <a:cubicBezTo>
                    <a:pt x="2364" y="5838"/>
                    <a:pt x="2400" y="6422"/>
                    <a:pt x="2400" y="8173"/>
                  </a:cubicBezTo>
                  <a:cubicBezTo>
                    <a:pt x="2579" y="8173"/>
                    <a:pt x="2579" y="8173"/>
                    <a:pt x="2579" y="8173"/>
                  </a:cubicBezTo>
                  <a:cubicBezTo>
                    <a:pt x="2579" y="5254"/>
                    <a:pt x="2507" y="3503"/>
                    <a:pt x="2328" y="3503"/>
                  </a:cubicBezTo>
                  <a:cubicBezTo>
                    <a:pt x="2149" y="3503"/>
                    <a:pt x="2042" y="4670"/>
                    <a:pt x="2042" y="7005"/>
                  </a:cubicBezTo>
                  <a:cubicBezTo>
                    <a:pt x="2042" y="8757"/>
                    <a:pt x="2078" y="9924"/>
                    <a:pt x="2185" y="11092"/>
                  </a:cubicBezTo>
                  <a:cubicBezTo>
                    <a:pt x="2293" y="12259"/>
                    <a:pt x="2293" y="12259"/>
                    <a:pt x="2293" y="12259"/>
                  </a:cubicBezTo>
                  <a:cubicBezTo>
                    <a:pt x="2328" y="12843"/>
                    <a:pt x="2364" y="12843"/>
                    <a:pt x="2364" y="14011"/>
                  </a:cubicBezTo>
                  <a:cubicBezTo>
                    <a:pt x="2400" y="14595"/>
                    <a:pt x="2364" y="15178"/>
                    <a:pt x="2293" y="15178"/>
                  </a:cubicBezTo>
                  <a:cubicBezTo>
                    <a:pt x="2257" y="15178"/>
                    <a:pt x="2185" y="15178"/>
                    <a:pt x="2221" y="12843"/>
                  </a:cubicBezTo>
                  <a:lnTo>
                    <a:pt x="2042" y="12843"/>
                  </a:lnTo>
                  <a:close/>
                  <a:moveTo>
                    <a:pt x="1684" y="6422"/>
                  </a:moveTo>
                  <a:cubicBezTo>
                    <a:pt x="1684" y="17514"/>
                    <a:pt x="1684" y="17514"/>
                    <a:pt x="1684" y="17514"/>
                  </a:cubicBezTo>
                  <a:cubicBezTo>
                    <a:pt x="1863" y="17514"/>
                    <a:pt x="1863" y="17514"/>
                    <a:pt x="1863" y="17514"/>
                  </a:cubicBezTo>
                  <a:cubicBezTo>
                    <a:pt x="1863" y="6422"/>
                    <a:pt x="1863" y="6422"/>
                    <a:pt x="1863" y="6422"/>
                  </a:cubicBezTo>
                  <a:cubicBezTo>
                    <a:pt x="1970" y="6422"/>
                    <a:pt x="1970" y="6422"/>
                    <a:pt x="1970" y="6422"/>
                  </a:cubicBezTo>
                  <a:cubicBezTo>
                    <a:pt x="1970" y="4086"/>
                    <a:pt x="1970" y="4086"/>
                    <a:pt x="1970" y="4086"/>
                  </a:cubicBezTo>
                  <a:cubicBezTo>
                    <a:pt x="1863" y="4086"/>
                    <a:pt x="1863" y="4086"/>
                    <a:pt x="1863" y="4086"/>
                  </a:cubicBezTo>
                  <a:cubicBezTo>
                    <a:pt x="1863" y="2335"/>
                    <a:pt x="1863" y="2335"/>
                    <a:pt x="1863" y="2335"/>
                  </a:cubicBezTo>
                  <a:cubicBezTo>
                    <a:pt x="1863" y="2335"/>
                    <a:pt x="1899" y="2335"/>
                    <a:pt x="1934" y="2335"/>
                  </a:cubicBezTo>
                  <a:cubicBezTo>
                    <a:pt x="1934" y="2335"/>
                    <a:pt x="1934" y="2335"/>
                    <a:pt x="1970" y="2335"/>
                  </a:cubicBezTo>
                  <a:cubicBezTo>
                    <a:pt x="1970" y="0"/>
                    <a:pt x="1970" y="0"/>
                    <a:pt x="1970" y="0"/>
                  </a:cubicBezTo>
                  <a:cubicBezTo>
                    <a:pt x="1899" y="0"/>
                    <a:pt x="1899" y="0"/>
                    <a:pt x="1899" y="0"/>
                  </a:cubicBezTo>
                  <a:cubicBezTo>
                    <a:pt x="1755" y="0"/>
                    <a:pt x="1684" y="584"/>
                    <a:pt x="1684" y="2919"/>
                  </a:cubicBezTo>
                  <a:cubicBezTo>
                    <a:pt x="1684" y="4086"/>
                    <a:pt x="1684" y="4086"/>
                    <a:pt x="1684" y="4086"/>
                  </a:cubicBezTo>
                  <a:cubicBezTo>
                    <a:pt x="1612" y="4086"/>
                    <a:pt x="1612" y="4086"/>
                    <a:pt x="1612" y="4086"/>
                  </a:cubicBezTo>
                  <a:cubicBezTo>
                    <a:pt x="1612" y="6422"/>
                    <a:pt x="1612" y="6422"/>
                    <a:pt x="1612" y="6422"/>
                  </a:cubicBezTo>
                  <a:lnTo>
                    <a:pt x="1684" y="6422"/>
                  </a:lnTo>
                  <a:close/>
                  <a:moveTo>
                    <a:pt x="1469" y="0"/>
                  </a:moveTo>
                  <a:cubicBezTo>
                    <a:pt x="1290" y="0"/>
                    <a:pt x="1290" y="0"/>
                    <a:pt x="1290" y="0"/>
                  </a:cubicBezTo>
                  <a:cubicBezTo>
                    <a:pt x="1290" y="17514"/>
                    <a:pt x="1290" y="17514"/>
                    <a:pt x="1290" y="17514"/>
                  </a:cubicBezTo>
                  <a:cubicBezTo>
                    <a:pt x="1469" y="17514"/>
                    <a:pt x="1469" y="17514"/>
                    <a:pt x="1469" y="17514"/>
                  </a:cubicBezTo>
                  <a:lnTo>
                    <a:pt x="1469" y="0"/>
                  </a:lnTo>
                  <a:close/>
                  <a:moveTo>
                    <a:pt x="1075" y="0"/>
                  </a:moveTo>
                  <a:cubicBezTo>
                    <a:pt x="896" y="0"/>
                    <a:pt x="896" y="0"/>
                    <a:pt x="896" y="0"/>
                  </a:cubicBezTo>
                  <a:cubicBezTo>
                    <a:pt x="896" y="2335"/>
                    <a:pt x="896" y="2335"/>
                    <a:pt x="896" y="2335"/>
                  </a:cubicBezTo>
                  <a:cubicBezTo>
                    <a:pt x="1075" y="2335"/>
                    <a:pt x="1075" y="2335"/>
                    <a:pt x="1075" y="2335"/>
                  </a:cubicBezTo>
                  <a:lnTo>
                    <a:pt x="1075" y="0"/>
                  </a:lnTo>
                  <a:close/>
                  <a:moveTo>
                    <a:pt x="1075" y="4086"/>
                  </a:moveTo>
                  <a:cubicBezTo>
                    <a:pt x="896" y="4086"/>
                    <a:pt x="896" y="4086"/>
                    <a:pt x="896" y="4086"/>
                  </a:cubicBezTo>
                  <a:cubicBezTo>
                    <a:pt x="896" y="17514"/>
                    <a:pt x="896" y="17514"/>
                    <a:pt x="896" y="17514"/>
                  </a:cubicBezTo>
                  <a:cubicBezTo>
                    <a:pt x="1075" y="17514"/>
                    <a:pt x="1075" y="17514"/>
                    <a:pt x="1075" y="17514"/>
                  </a:cubicBezTo>
                  <a:lnTo>
                    <a:pt x="1075" y="4086"/>
                  </a:lnTo>
                  <a:close/>
                  <a:moveTo>
                    <a:pt x="215" y="17514"/>
                  </a:moveTo>
                  <a:cubicBezTo>
                    <a:pt x="215" y="9341"/>
                    <a:pt x="215" y="9341"/>
                    <a:pt x="215" y="9341"/>
                  </a:cubicBezTo>
                  <a:cubicBezTo>
                    <a:pt x="501" y="9341"/>
                    <a:pt x="501" y="9341"/>
                    <a:pt x="501" y="9341"/>
                  </a:cubicBezTo>
                  <a:cubicBezTo>
                    <a:pt x="501" y="17514"/>
                    <a:pt x="501" y="17514"/>
                    <a:pt x="501" y="17514"/>
                  </a:cubicBezTo>
                  <a:cubicBezTo>
                    <a:pt x="681" y="17514"/>
                    <a:pt x="681" y="17514"/>
                    <a:pt x="681" y="17514"/>
                  </a:cubicBezTo>
                  <a:cubicBezTo>
                    <a:pt x="681" y="0"/>
                    <a:pt x="681" y="0"/>
                    <a:pt x="681" y="0"/>
                  </a:cubicBezTo>
                  <a:cubicBezTo>
                    <a:pt x="501" y="0"/>
                    <a:pt x="501" y="0"/>
                    <a:pt x="501" y="0"/>
                  </a:cubicBezTo>
                  <a:cubicBezTo>
                    <a:pt x="501" y="6422"/>
                    <a:pt x="501" y="6422"/>
                    <a:pt x="501" y="6422"/>
                  </a:cubicBezTo>
                  <a:cubicBezTo>
                    <a:pt x="215" y="6422"/>
                    <a:pt x="215" y="6422"/>
                    <a:pt x="215" y="6422"/>
                  </a:cubicBezTo>
                  <a:cubicBezTo>
                    <a:pt x="215" y="0"/>
                    <a:pt x="215" y="0"/>
                    <a:pt x="215" y="0"/>
                  </a:cubicBezTo>
                  <a:cubicBezTo>
                    <a:pt x="0" y="0"/>
                    <a:pt x="0" y="0"/>
                    <a:pt x="0" y="0"/>
                  </a:cubicBezTo>
                  <a:cubicBezTo>
                    <a:pt x="0" y="17514"/>
                    <a:pt x="0" y="17514"/>
                    <a:pt x="0" y="17514"/>
                  </a:cubicBezTo>
                  <a:lnTo>
                    <a:pt x="215" y="17514"/>
                  </a:lnTo>
                  <a:close/>
                </a:path>
              </a:pathLst>
            </a:custGeom>
            <a:solidFill>
              <a:srgbClr val="393A39"/>
            </a:solidFill>
            <a:ln w="12700" cap="flat">
              <a:noFill/>
              <a:miter lim="400000"/>
            </a:ln>
            <a:effectLst/>
          </p:spPr>
          <p:txBody>
            <a:bodyPr wrap="square" lIns="45719" tIns="45719" rIns="45719" bIns="45719" numCol="1" anchor="t">
              <a:noAutofit/>
            </a:bodyPr>
            <a:lstStyle/>
            <a:p>
              <a:endParaRPr sz="1201"/>
            </a:p>
          </p:txBody>
        </p:sp>
        <p:sp>
          <p:nvSpPr>
            <p:cNvPr id="5" name="Freeform 7"/>
            <p:cNvSpPr/>
            <p:nvPr/>
          </p:nvSpPr>
          <p:spPr>
            <a:xfrm>
              <a:off x="986488" y="229342"/>
              <a:ext cx="2401196" cy="339303"/>
            </a:xfrm>
            <a:custGeom>
              <a:avLst/>
              <a:gdLst/>
              <a:ahLst/>
              <a:cxnLst>
                <a:cxn ang="0">
                  <a:pos x="wd2" y="hd2"/>
                </a:cxn>
                <a:cxn ang="5400000">
                  <a:pos x="wd2" y="hd2"/>
                </a:cxn>
                <a:cxn ang="10800000">
                  <a:pos x="wd2" y="hd2"/>
                </a:cxn>
                <a:cxn ang="16200000">
                  <a:pos x="wd2" y="hd2"/>
                </a:cxn>
              </a:cxnLst>
              <a:rect l="0" t="0" r="r" b="b"/>
              <a:pathLst>
                <a:path w="21552" h="21600" extrusionOk="0">
                  <a:moveTo>
                    <a:pt x="20806" y="4483"/>
                  </a:moveTo>
                  <a:cubicBezTo>
                    <a:pt x="20353" y="4483"/>
                    <a:pt x="20353" y="4483"/>
                    <a:pt x="20353" y="4483"/>
                  </a:cubicBezTo>
                  <a:cubicBezTo>
                    <a:pt x="20353" y="17117"/>
                    <a:pt x="20353" y="17117"/>
                    <a:pt x="20353" y="17117"/>
                  </a:cubicBezTo>
                  <a:cubicBezTo>
                    <a:pt x="20806" y="17117"/>
                    <a:pt x="20806" y="17117"/>
                    <a:pt x="20806" y="17117"/>
                  </a:cubicBezTo>
                  <a:cubicBezTo>
                    <a:pt x="20806" y="8966"/>
                    <a:pt x="20806" y="8966"/>
                    <a:pt x="20806" y="8966"/>
                  </a:cubicBezTo>
                  <a:cubicBezTo>
                    <a:pt x="20750" y="7336"/>
                    <a:pt x="20806" y="6521"/>
                    <a:pt x="20976" y="6521"/>
                  </a:cubicBezTo>
                  <a:cubicBezTo>
                    <a:pt x="21146" y="6521"/>
                    <a:pt x="21146" y="7336"/>
                    <a:pt x="21146" y="8558"/>
                  </a:cubicBezTo>
                  <a:cubicBezTo>
                    <a:pt x="21146" y="17117"/>
                    <a:pt x="21146" y="17117"/>
                    <a:pt x="21146" y="17117"/>
                  </a:cubicBezTo>
                  <a:cubicBezTo>
                    <a:pt x="21543" y="17117"/>
                    <a:pt x="21543" y="17117"/>
                    <a:pt x="21543" y="17117"/>
                  </a:cubicBezTo>
                  <a:cubicBezTo>
                    <a:pt x="21543" y="7336"/>
                    <a:pt x="21543" y="7336"/>
                    <a:pt x="21543" y="7336"/>
                  </a:cubicBezTo>
                  <a:cubicBezTo>
                    <a:pt x="21600" y="4891"/>
                    <a:pt x="21373" y="4075"/>
                    <a:pt x="21146" y="4075"/>
                  </a:cubicBezTo>
                  <a:cubicBezTo>
                    <a:pt x="21090" y="4075"/>
                    <a:pt x="20863" y="4075"/>
                    <a:pt x="20806" y="5706"/>
                  </a:cubicBezTo>
                  <a:cubicBezTo>
                    <a:pt x="20806" y="5706"/>
                    <a:pt x="20806" y="5706"/>
                    <a:pt x="20806" y="5706"/>
                  </a:cubicBezTo>
                  <a:lnTo>
                    <a:pt x="20806" y="4483"/>
                  </a:lnTo>
                  <a:close/>
                  <a:moveTo>
                    <a:pt x="19389" y="17525"/>
                  </a:moveTo>
                  <a:cubicBezTo>
                    <a:pt x="19899" y="17525"/>
                    <a:pt x="20013" y="15894"/>
                    <a:pt x="20013" y="11411"/>
                  </a:cubicBezTo>
                  <a:cubicBezTo>
                    <a:pt x="20013" y="6928"/>
                    <a:pt x="20013" y="4075"/>
                    <a:pt x="19389" y="4075"/>
                  </a:cubicBezTo>
                  <a:cubicBezTo>
                    <a:pt x="18765" y="4075"/>
                    <a:pt x="18765" y="6928"/>
                    <a:pt x="18765" y="11411"/>
                  </a:cubicBezTo>
                  <a:cubicBezTo>
                    <a:pt x="18765" y="15894"/>
                    <a:pt x="18822" y="17525"/>
                    <a:pt x="19389" y="17525"/>
                  </a:cubicBezTo>
                  <a:moveTo>
                    <a:pt x="19162" y="8558"/>
                  </a:moveTo>
                  <a:cubicBezTo>
                    <a:pt x="19162" y="7336"/>
                    <a:pt x="19162" y="6113"/>
                    <a:pt x="19389" y="6113"/>
                  </a:cubicBezTo>
                  <a:cubicBezTo>
                    <a:pt x="19616" y="6113"/>
                    <a:pt x="19616" y="7336"/>
                    <a:pt x="19616" y="8558"/>
                  </a:cubicBezTo>
                  <a:cubicBezTo>
                    <a:pt x="19616" y="13042"/>
                    <a:pt x="19616" y="13042"/>
                    <a:pt x="19616" y="13042"/>
                  </a:cubicBezTo>
                  <a:cubicBezTo>
                    <a:pt x="19616" y="14672"/>
                    <a:pt x="19559" y="15487"/>
                    <a:pt x="19389" y="15487"/>
                  </a:cubicBezTo>
                  <a:cubicBezTo>
                    <a:pt x="19162" y="15487"/>
                    <a:pt x="19162" y="14672"/>
                    <a:pt x="19162" y="13042"/>
                  </a:cubicBezTo>
                  <a:lnTo>
                    <a:pt x="19162" y="8558"/>
                  </a:lnTo>
                  <a:close/>
                  <a:moveTo>
                    <a:pt x="18369" y="0"/>
                  </a:moveTo>
                  <a:cubicBezTo>
                    <a:pt x="17915" y="0"/>
                    <a:pt x="17915" y="0"/>
                    <a:pt x="17915" y="0"/>
                  </a:cubicBezTo>
                  <a:cubicBezTo>
                    <a:pt x="17915" y="2853"/>
                    <a:pt x="17915" y="2853"/>
                    <a:pt x="17915" y="2853"/>
                  </a:cubicBezTo>
                  <a:cubicBezTo>
                    <a:pt x="18369" y="2853"/>
                    <a:pt x="18369" y="2853"/>
                    <a:pt x="18369" y="2853"/>
                  </a:cubicBezTo>
                  <a:lnTo>
                    <a:pt x="18369" y="0"/>
                  </a:lnTo>
                  <a:close/>
                  <a:moveTo>
                    <a:pt x="18369" y="4483"/>
                  </a:moveTo>
                  <a:cubicBezTo>
                    <a:pt x="17915" y="4483"/>
                    <a:pt x="17915" y="4483"/>
                    <a:pt x="17915" y="4483"/>
                  </a:cubicBezTo>
                  <a:cubicBezTo>
                    <a:pt x="17915" y="17117"/>
                    <a:pt x="17915" y="17117"/>
                    <a:pt x="17915" y="17117"/>
                  </a:cubicBezTo>
                  <a:cubicBezTo>
                    <a:pt x="18369" y="17117"/>
                    <a:pt x="18369" y="17117"/>
                    <a:pt x="18369" y="17117"/>
                  </a:cubicBezTo>
                  <a:lnTo>
                    <a:pt x="18369" y="4483"/>
                  </a:lnTo>
                  <a:close/>
                  <a:moveTo>
                    <a:pt x="17631" y="15079"/>
                  </a:moveTo>
                  <a:cubicBezTo>
                    <a:pt x="17575" y="15079"/>
                    <a:pt x="17461" y="15079"/>
                    <a:pt x="17461" y="14672"/>
                  </a:cubicBezTo>
                  <a:cubicBezTo>
                    <a:pt x="17461" y="6521"/>
                    <a:pt x="17461" y="6521"/>
                    <a:pt x="17461" y="6521"/>
                  </a:cubicBezTo>
                  <a:cubicBezTo>
                    <a:pt x="17631" y="6521"/>
                    <a:pt x="17631" y="6521"/>
                    <a:pt x="17631" y="6521"/>
                  </a:cubicBezTo>
                  <a:cubicBezTo>
                    <a:pt x="17631" y="4483"/>
                    <a:pt x="17631" y="4483"/>
                    <a:pt x="17631" y="4483"/>
                  </a:cubicBezTo>
                  <a:cubicBezTo>
                    <a:pt x="17461" y="4483"/>
                    <a:pt x="17461" y="4483"/>
                    <a:pt x="17461" y="4483"/>
                  </a:cubicBezTo>
                  <a:cubicBezTo>
                    <a:pt x="17461" y="815"/>
                    <a:pt x="17461" y="815"/>
                    <a:pt x="17461" y="815"/>
                  </a:cubicBezTo>
                  <a:cubicBezTo>
                    <a:pt x="17008" y="815"/>
                    <a:pt x="17008" y="815"/>
                    <a:pt x="17008" y="815"/>
                  </a:cubicBezTo>
                  <a:cubicBezTo>
                    <a:pt x="17008" y="4483"/>
                    <a:pt x="17008" y="4483"/>
                    <a:pt x="17008" y="4483"/>
                  </a:cubicBezTo>
                  <a:cubicBezTo>
                    <a:pt x="16838" y="4483"/>
                    <a:pt x="16838" y="4483"/>
                    <a:pt x="16838" y="4483"/>
                  </a:cubicBezTo>
                  <a:cubicBezTo>
                    <a:pt x="16838" y="6521"/>
                    <a:pt x="16838" y="6521"/>
                    <a:pt x="16838" y="6521"/>
                  </a:cubicBezTo>
                  <a:cubicBezTo>
                    <a:pt x="17008" y="6521"/>
                    <a:pt x="17008" y="6521"/>
                    <a:pt x="17008" y="6521"/>
                  </a:cubicBezTo>
                  <a:cubicBezTo>
                    <a:pt x="17008" y="15079"/>
                    <a:pt x="17008" y="15079"/>
                    <a:pt x="17008" y="15079"/>
                  </a:cubicBezTo>
                  <a:cubicBezTo>
                    <a:pt x="17008" y="17525"/>
                    <a:pt x="17348" y="17525"/>
                    <a:pt x="17631" y="17117"/>
                  </a:cubicBezTo>
                  <a:lnTo>
                    <a:pt x="17631" y="15079"/>
                  </a:lnTo>
                  <a:close/>
                  <a:moveTo>
                    <a:pt x="15874" y="17117"/>
                  </a:moveTo>
                  <a:cubicBezTo>
                    <a:pt x="15874" y="13449"/>
                    <a:pt x="15874" y="13449"/>
                    <a:pt x="15874" y="13449"/>
                  </a:cubicBezTo>
                  <a:cubicBezTo>
                    <a:pt x="15987" y="11819"/>
                    <a:pt x="15987" y="11819"/>
                    <a:pt x="15987" y="11819"/>
                  </a:cubicBezTo>
                  <a:cubicBezTo>
                    <a:pt x="16271" y="17117"/>
                    <a:pt x="16271" y="17117"/>
                    <a:pt x="16271" y="17117"/>
                  </a:cubicBezTo>
                  <a:cubicBezTo>
                    <a:pt x="16724" y="17117"/>
                    <a:pt x="16724" y="17117"/>
                    <a:pt x="16724" y="17117"/>
                  </a:cubicBezTo>
                  <a:cubicBezTo>
                    <a:pt x="16271" y="9374"/>
                    <a:pt x="16271" y="9374"/>
                    <a:pt x="16271" y="9374"/>
                  </a:cubicBezTo>
                  <a:cubicBezTo>
                    <a:pt x="16724" y="4483"/>
                    <a:pt x="16724" y="4483"/>
                    <a:pt x="16724" y="4483"/>
                  </a:cubicBezTo>
                  <a:cubicBezTo>
                    <a:pt x="16271" y="4483"/>
                    <a:pt x="16271" y="4483"/>
                    <a:pt x="16271" y="4483"/>
                  </a:cubicBezTo>
                  <a:cubicBezTo>
                    <a:pt x="15874" y="9374"/>
                    <a:pt x="15874" y="9374"/>
                    <a:pt x="15874" y="9374"/>
                  </a:cubicBezTo>
                  <a:cubicBezTo>
                    <a:pt x="15874" y="9374"/>
                    <a:pt x="15874" y="9374"/>
                    <a:pt x="15874" y="9374"/>
                  </a:cubicBezTo>
                  <a:cubicBezTo>
                    <a:pt x="15874" y="8966"/>
                    <a:pt x="15874" y="8558"/>
                    <a:pt x="15874" y="7743"/>
                  </a:cubicBezTo>
                  <a:cubicBezTo>
                    <a:pt x="15874" y="0"/>
                    <a:pt x="15874" y="0"/>
                    <a:pt x="15874" y="0"/>
                  </a:cubicBezTo>
                  <a:cubicBezTo>
                    <a:pt x="15477" y="0"/>
                    <a:pt x="15477" y="0"/>
                    <a:pt x="15477" y="0"/>
                  </a:cubicBezTo>
                  <a:cubicBezTo>
                    <a:pt x="15477" y="17117"/>
                    <a:pt x="15477" y="17117"/>
                    <a:pt x="15477" y="17117"/>
                  </a:cubicBezTo>
                  <a:lnTo>
                    <a:pt x="15874" y="17117"/>
                  </a:lnTo>
                  <a:close/>
                  <a:moveTo>
                    <a:pt x="14683" y="11819"/>
                  </a:moveTo>
                  <a:cubicBezTo>
                    <a:pt x="14683" y="13042"/>
                    <a:pt x="14740" y="15487"/>
                    <a:pt x="14457" y="15487"/>
                  </a:cubicBezTo>
                  <a:cubicBezTo>
                    <a:pt x="14343" y="15487"/>
                    <a:pt x="14287" y="14672"/>
                    <a:pt x="14287" y="13449"/>
                  </a:cubicBezTo>
                  <a:cubicBezTo>
                    <a:pt x="14287" y="13042"/>
                    <a:pt x="14287" y="12634"/>
                    <a:pt x="14343" y="12226"/>
                  </a:cubicBezTo>
                  <a:cubicBezTo>
                    <a:pt x="14457" y="11411"/>
                    <a:pt x="14570" y="11004"/>
                    <a:pt x="14683" y="10596"/>
                  </a:cubicBezTo>
                  <a:lnTo>
                    <a:pt x="14683" y="11819"/>
                  </a:lnTo>
                  <a:close/>
                  <a:moveTo>
                    <a:pt x="15137" y="17117"/>
                  </a:moveTo>
                  <a:cubicBezTo>
                    <a:pt x="15080" y="16709"/>
                    <a:pt x="15080" y="15894"/>
                    <a:pt x="15080" y="15487"/>
                  </a:cubicBezTo>
                  <a:cubicBezTo>
                    <a:pt x="15080" y="7743"/>
                    <a:pt x="15080" y="7743"/>
                    <a:pt x="15080" y="7743"/>
                  </a:cubicBezTo>
                  <a:cubicBezTo>
                    <a:pt x="15080" y="6113"/>
                    <a:pt x="15080" y="4075"/>
                    <a:pt x="14513" y="4075"/>
                  </a:cubicBezTo>
                  <a:cubicBezTo>
                    <a:pt x="14003" y="4075"/>
                    <a:pt x="13890" y="5706"/>
                    <a:pt x="13890" y="8151"/>
                  </a:cubicBezTo>
                  <a:cubicBezTo>
                    <a:pt x="14287" y="8151"/>
                    <a:pt x="14287" y="8151"/>
                    <a:pt x="14287" y="8151"/>
                  </a:cubicBezTo>
                  <a:cubicBezTo>
                    <a:pt x="14287" y="6928"/>
                    <a:pt x="14287" y="6113"/>
                    <a:pt x="14457" y="6113"/>
                  </a:cubicBezTo>
                  <a:cubicBezTo>
                    <a:pt x="14570" y="6113"/>
                    <a:pt x="14683" y="6521"/>
                    <a:pt x="14683" y="6928"/>
                  </a:cubicBezTo>
                  <a:cubicBezTo>
                    <a:pt x="14740" y="8151"/>
                    <a:pt x="14627" y="8558"/>
                    <a:pt x="14457" y="8966"/>
                  </a:cubicBezTo>
                  <a:cubicBezTo>
                    <a:pt x="14173" y="10189"/>
                    <a:pt x="13890" y="10596"/>
                    <a:pt x="13890" y="13857"/>
                  </a:cubicBezTo>
                  <a:cubicBezTo>
                    <a:pt x="13890" y="16302"/>
                    <a:pt x="14003" y="17525"/>
                    <a:pt x="14343" y="17525"/>
                  </a:cubicBezTo>
                  <a:cubicBezTo>
                    <a:pt x="14457" y="17525"/>
                    <a:pt x="14627" y="17117"/>
                    <a:pt x="14683" y="15894"/>
                  </a:cubicBezTo>
                  <a:cubicBezTo>
                    <a:pt x="14683" y="15894"/>
                    <a:pt x="14683" y="15894"/>
                    <a:pt x="14683" y="15894"/>
                  </a:cubicBezTo>
                  <a:cubicBezTo>
                    <a:pt x="14683" y="16302"/>
                    <a:pt x="14683" y="16709"/>
                    <a:pt x="14740" y="17117"/>
                  </a:cubicBezTo>
                  <a:lnTo>
                    <a:pt x="15137" y="17117"/>
                  </a:lnTo>
                  <a:close/>
                  <a:moveTo>
                    <a:pt x="12416" y="13042"/>
                  </a:moveTo>
                  <a:cubicBezTo>
                    <a:pt x="12359" y="16709"/>
                    <a:pt x="12756" y="17525"/>
                    <a:pt x="12983" y="17525"/>
                  </a:cubicBezTo>
                  <a:cubicBezTo>
                    <a:pt x="13550" y="17525"/>
                    <a:pt x="13663" y="15079"/>
                    <a:pt x="13606" y="13042"/>
                  </a:cubicBezTo>
                  <a:cubicBezTo>
                    <a:pt x="13606" y="12226"/>
                    <a:pt x="13436" y="11004"/>
                    <a:pt x="13323" y="10596"/>
                  </a:cubicBezTo>
                  <a:cubicBezTo>
                    <a:pt x="12983" y="8966"/>
                    <a:pt x="12983" y="8966"/>
                    <a:pt x="12983" y="8966"/>
                  </a:cubicBezTo>
                  <a:cubicBezTo>
                    <a:pt x="12926" y="8558"/>
                    <a:pt x="12813" y="8151"/>
                    <a:pt x="12813" y="7336"/>
                  </a:cubicBezTo>
                  <a:cubicBezTo>
                    <a:pt x="12813" y="6521"/>
                    <a:pt x="12926" y="6113"/>
                    <a:pt x="12983" y="6113"/>
                  </a:cubicBezTo>
                  <a:cubicBezTo>
                    <a:pt x="13153" y="6113"/>
                    <a:pt x="13209" y="6928"/>
                    <a:pt x="13209" y="8151"/>
                  </a:cubicBezTo>
                  <a:cubicBezTo>
                    <a:pt x="13606" y="8151"/>
                    <a:pt x="13606" y="8151"/>
                    <a:pt x="13606" y="8151"/>
                  </a:cubicBezTo>
                  <a:cubicBezTo>
                    <a:pt x="13606" y="5706"/>
                    <a:pt x="13436" y="4075"/>
                    <a:pt x="13039" y="4075"/>
                  </a:cubicBezTo>
                  <a:cubicBezTo>
                    <a:pt x="12643" y="4075"/>
                    <a:pt x="12416" y="5298"/>
                    <a:pt x="12416" y="7336"/>
                  </a:cubicBezTo>
                  <a:cubicBezTo>
                    <a:pt x="12416" y="8966"/>
                    <a:pt x="12529" y="10189"/>
                    <a:pt x="12756" y="11004"/>
                  </a:cubicBezTo>
                  <a:cubicBezTo>
                    <a:pt x="12983" y="12226"/>
                    <a:pt x="12983" y="12226"/>
                    <a:pt x="12983" y="12226"/>
                  </a:cubicBezTo>
                  <a:cubicBezTo>
                    <a:pt x="13039" y="12634"/>
                    <a:pt x="13153" y="13042"/>
                    <a:pt x="13209" y="13857"/>
                  </a:cubicBezTo>
                  <a:cubicBezTo>
                    <a:pt x="13209" y="14672"/>
                    <a:pt x="13153" y="15487"/>
                    <a:pt x="13039" y="15487"/>
                  </a:cubicBezTo>
                  <a:cubicBezTo>
                    <a:pt x="12926" y="15487"/>
                    <a:pt x="12813" y="15487"/>
                    <a:pt x="12813" y="13042"/>
                  </a:cubicBezTo>
                  <a:lnTo>
                    <a:pt x="12416" y="13042"/>
                  </a:lnTo>
                  <a:close/>
                  <a:moveTo>
                    <a:pt x="10942" y="18747"/>
                  </a:moveTo>
                  <a:cubicBezTo>
                    <a:pt x="10942" y="20785"/>
                    <a:pt x="11169" y="21600"/>
                    <a:pt x="11452" y="21600"/>
                  </a:cubicBezTo>
                  <a:cubicBezTo>
                    <a:pt x="12019" y="21600"/>
                    <a:pt x="12132" y="19562"/>
                    <a:pt x="12132" y="16709"/>
                  </a:cubicBezTo>
                  <a:cubicBezTo>
                    <a:pt x="12132" y="4483"/>
                    <a:pt x="12132" y="4483"/>
                    <a:pt x="12132" y="4483"/>
                  </a:cubicBezTo>
                  <a:cubicBezTo>
                    <a:pt x="11679" y="4483"/>
                    <a:pt x="11679" y="4483"/>
                    <a:pt x="11679" y="4483"/>
                  </a:cubicBezTo>
                  <a:cubicBezTo>
                    <a:pt x="11679" y="5706"/>
                    <a:pt x="11679" y="5706"/>
                    <a:pt x="11679" y="5706"/>
                  </a:cubicBezTo>
                  <a:cubicBezTo>
                    <a:pt x="11679" y="5706"/>
                    <a:pt x="11679" y="5706"/>
                    <a:pt x="11679" y="5706"/>
                  </a:cubicBezTo>
                  <a:cubicBezTo>
                    <a:pt x="11622" y="4483"/>
                    <a:pt x="11509" y="4075"/>
                    <a:pt x="11339" y="4075"/>
                  </a:cubicBezTo>
                  <a:cubicBezTo>
                    <a:pt x="11055" y="4075"/>
                    <a:pt x="10885" y="4891"/>
                    <a:pt x="10885" y="8558"/>
                  </a:cubicBezTo>
                  <a:cubicBezTo>
                    <a:pt x="10885" y="13449"/>
                    <a:pt x="10885" y="13449"/>
                    <a:pt x="10885" y="13449"/>
                  </a:cubicBezTo>
                  <a:cubicBezTo>
                    <a:pt x="10885" y="15487"/>
                    <a:pt x="10998" y="17525"/>
                    <a:pt x="11339" y="17525"/>
                  </a:cubicBezTo>
                  <a:cubicBezTo>
                    <a:pt x="11509" y="17525"/>
                    <a:pt x="11622" y="17117"/>
                    <a:pt x="11679" y="15894"/>
                  </a:cubicBezTo>
                  <a:cubicBezTo>
                    <a:pt x="11735" y="15894"/>
                    <a:pt x="11735" y="15894"/>
                    <a:pt x="11735" y="15894"/>
                  </a:cubicBezTo>
                  <a:cubicBezTo>
                    <a:pt x="11735" y="17525"/>
                    <a:pt x="11735" y="17525"/>
                    <a:pt x="11735" y="17525"/>
                  </a:cubicBezTo>
                  <a:cubicBezTo>
                    <a:pt x="11735" y="18340"/>
                    <a:pt x="11679" y="19562"/>
                    <a:pt x="11509" y="19562"/>
                  </a:cubicBezTo>
                  <a:cubicBezTo>
                    <a:pt x="11452" y="19562"/>
                    <a:pt x="11395" y="19562"/>
                    <a:pt x="11395" y="19155"/>
                  </a:cubicBezTo>
                  <a:cubicBezTo>
                    <a:pt x="11339" y="19155"/>
                    <a:pt x="11339" y="18747"/>
                    <a:pt x="11339" y="18747"/>
                  </a:cubicBezTo>
                  <a:lnTo>
                    <a:pt x="10942" y="18747"/>
                  </a:lnTo>
                  <a:close/>
                  <a:moveTo>
                    <a:pt x="11679" y="8966"/>
                  </a:moveTo>
                  <a:cubicBezTo>
                    <a:pt x="11679" y="13042"/>
                    <a:pt x="11679" y="13042"/>
                    <a:pt x="11679" y="13042"/>
                  </a:cubicBezTo>
                  <a:cubicBezTo>
                    <a:pt x="11679" y="14672"/>
                    <a:pt x="11622" y="15487"/>
                    <a:pt x="11509" y="15487"/>
                  </a:cubicBezTo>
                  <a:cubicBezTo>
                    <a:pt x="11339" y="15487"/>
                    <a:pt x="11339" y="14264"/>
                    <a:pt x="11339" y="13042"/>
                  </a:cubicBezTo>
                  <a:cubicBezTo>
                    <a:pt x="11339" y="8966"/>
                    <a:pt x="11339" y="8966"/>
                    <a:pt x="11339" y="8966"/>
                  </a:cubicBezTo>
                  <a:cubicBezTo>
                    <a:pt x="11339" y="7336"/>
                    <a:pt x="11282" y="6113"/>
                    <a:pt x="11509" y="6113"/>
                  </a:cubicBezTo>
                  <a:cubicBezTo>
                    <a:pt x="11679" y="6113"/>
                    <a:pt x="11679" y="8151"/>
                    <a:pt x="11679" y="8966"/>
                  </a:cubicBezTo>
                  <a:moveTo>
                    <a:pt x="10488" y="0"/>
                  </a:moveTo>
                  <a:cubicBezTo>
                    <a:pt x="10091" y="0"/>
                    <a:pt x="10091" y="0"/>
                    <a:pt x="10091" y="0"/>
                  </a:cubicBezTo>
                  <a:cubicBezTo>
                    <a:pt x="10091" y="2853"/>
                    <a:pt x="10091" y="2853"/>
                    <a:pt x="10091" y="2853"/>
                  </a:cubicBezTo>
                  <a:cubicBezTo>
                    <a:pt x="10488" y="2853"/>
                    <a:pt x="10488" y="2853"/>
                    <a:pt x="10488" y="2853"/>
                  </a:cubicBezTo>
                  <a:lnTo>
                    <a:pt x="10488" y="0"/>
                  </a:lnTo>
                  <a:close/>
                  <a:moveTo>
                    <a:pt x="10488" y="4483"/>
                  </a:moveTo>
                  <a:cubicBezTo>
                    <a:pt x="10091" y="4483"/>
                    <a:pt x="10091" y="4483"/>
                    <a:pt x="10091" y="4483"/>
                  </a:cubicBezTo>
                  <a:cubicBezTo>
                    <a:pt x="10091" y="17117"/>
                    <a:pt x="10091" y="17117"/>
                    <a:pt x="10091" y="17117"/>
                  </a:cubicBezTo>
                  <a:cubicBezTo>
                    <a:pt x="10488" y="17117"/>
                    <a:pt x="10488" y="17117"/>
                    <a:pt x="10488" y="17117"/>
                  </a:cubicBezTo>
                  <a:lnTo>
                    <a:pt x="10488" y="4483"/>
                  </a:lnTo>
                  <a:close/>
                  <a:moveTo>
                    <a:pt x="8844" y="4483"/>
                  </a:moveTo>
                  <a:cubicBezTo>
                    <a:pt x="8447" y="4483"/>
                    <a:pt x="8447" y="4483"/>
                    <a:pt x="8447" y="4483"/>
                  </a:cubicBezTo>
                  <a:cubicBezTo>
                    <a:pt x="8447" y="17117"/>
                    <a:pt x="8447" y="17117"/>
                    <a:pt x="8447" y="17117"/>
                  </a:cubicBezTo>
                  <a:cubicBezTo>
                    <a:pt x="8844" y="17117"/>
                    <a:pt x="8844" y="17117"/>
                    <a:pt x="8844" y="17117"/>
                  </a:cubicBezTo>
                  <a:cubicBezTo>
                    <a:pt x="8844" y="8966"/>
                    <a:pt x="8844" y="8966"/>
                    <a:pt x="8844" y="8966"/>
                  </a:cubicBezTo>
                  <a:cubicBezTo>
                    <a:pt x="8844" y="7336"/>
                    <a:pt x="8901" y="6521"/>
                    <a:pt x="9071" y="6521"/>
                  </a:cubicBezTo>
                  <a:cubicBezTo>
                    <a:pt x="9241" y="6521"/>
                    <a:pt x="9241" y="7336"/>
                    <a:pt x="9241" y="8558"/>
                  </a:cubicBezTo>
                  <a:cubicBezTo>
                    <a:pt x="9241" y="17117"/>
                    <a:pt x="9241" y="17117"/>
                    <a:pt x="9241" y="17117"/>
                  </a:cubicBezTo>
                  <a:cubicBezTo>
                    <a:pt x="9638" y="17117"/>
                    <a:pt x="9638" y="17117"/>
                    <a:pt x="9638" y="17117"/>
                  </a:cubicBezTo>
                  <a:cubicBezTo>
                    <a:pt x="9638" y="7336"/>
                    <a:pt x="9638" y="7336"/>
                    <a:pt x="9638" y="7336"/>
                  </a:cubicBezTo>
                  <a:cubicBezTo>
                    <a:pt x="9694" y="4891"/>
                    <a:pt x="9468" y="4075"/>
                    <a:pt x="9241" y="4075"/>
                  </a:cubicBezTo>
                  <a:cubicBezTo>
                    <a:pt x="9128" y="4075"/>
                    <a:pt x="8957" y="4075"/>
                    <a:pt x="8901" y="5706"/>
                  </a:cubicBezTo>
                  <a:cubicBezTo>
                    <a:pt x="8844" y="5706"/>
                    <a:pt x="8844" y="5706"/>
                    <a:pt x="8844" y="5706"/>
                  </a:cubicBezTo>
                  <a:lnTo>
                    <a:pt x="8844" y="4483"/>
                  </a:lnTo>
                  <a:close/>
                  <a:moveTo>
                    <a:pt x="7483" y="17525"/>
                  </a:moveTo>
                  <a:cubicBezTo>
                    <a:pt x="7994" y="17525"/>
                    <a:pt x="8107" y="15894"/>
                    <a:pt x="8107" y="11411"/>
                  </a:cubicBezTo>
                  <a:cubicBezTo>
                    <a:pt x="8107" y="6928"/>
                    <a:pt x="8107" y="4075"/>
                    <a:pt x="7483" y="4075"/>
                  </a:cubicBezTo>
                  <a:cubicBezTo>
                    <a:pt x="6860" y="4075"/>
                    <a:pt x="6860" y="6928"/>
                    <a:pt x="6860" y="11411"/>
                  </a:cubicBezTo>
                  <a:cubicBezTo>
                    <a:pt x="6860" y="15894"/>
                    <a:pt x="6917" y="17525"/>
                    <a:pt x="7483" y="17525"/>
                  </a:cubicBezTo>
                  <a:moveTo>
                    <a:pt x="7257" y="8558"/>
                  </a:moveTo>
                  <a:cubicBezTo>
                    <a:pt x="7257" y="7336"/>
                    <a:pt x="7257" y="6113"/>
                    <a:pt x="7483" y="6113"/>
                  </a:cubicBezTo>
                  <a:cubicBezTo>
                    <a:pt x="7654" y="6113"/>
                    <a:pt x="7654" y="7336"/>
                    <a:pt x="7654" y="8558"/>
                  </a:cubicBezTo>
                  <a:cubicBezTo>
                    <a:pt x="7654" y="13042"/>
                    <a:pt x="7654" y="13042"/>
                    <a:pt x="7654" y="13042"/>
                  </a:cubicBezTo>
                  <a:cubicBezTo>
                    <a:pt x="7654" y="14672"/>
                    <a:pt x="7654" y="15487"/>
                    <a:pt x="7483" y="15487"/>
                  </a:cubicBezTo>
                  <a:cubicBezTo>
                    <a:pt x="7257" y="15487"/>
                    <a:pt x="7257" y="14672"/>
                    <a:pt x="7257" y="13042"/>
                  </a:cubicBezTo>
                  <a:lnTo>
                    <a:pt x="7257" y="8558"/>
                  </a:lnTo>
                  <a:close/>
                  <a:moveTo>
                    <a:pt x="7994" y="0"/>
                  </a:moveTo>
                  <a:cubicBezTo>
                    <a:pt x="7597" y="0"/>
                    <a:pt x="7597" y="0"/>
                    <a:pt x="7597" y="0"/>
                  </a:cubicBezTo>
                  <a:cubicBezTo>
                    <a:pt x="7597" y="2445"/>
                    <a:pt x="7597" y="2445"/>
                    <a:pt x="7597" y="2445"/>
                  </a:cubicBezTo>
                  <a:cubicBezTo>
                    <a:pt x="7994" y="2445"/>
                    <a:pt x="7994" y="2445"/>
                    <a:pt x="7994" y="2445"/>
                  </a:cubicBezTo>
                  <a:lnTo>
                    <a:pt x="7994" y="0"/>
                  </a:lnTo>
                  <a:close/>
                  <a:moveTo>
                    <a:pt x="7370" y="0"/>
                  </a:moveTo>
                  <a:cubicBezTo>
                    <a:pt x="6973" y="0"/>
                    <a:pt x="6973" y="0"/>
                    <a:pt x="6973" y="0"/>
                  </a:cubicBezTo>
                  <a:cubicBezTo>
                    <a:pt x="6973" y="2445"/>
                    <a:pt x="6973" y="2445"/>
                    <a:pt x="6973" y="2445"/>
                  </a:cubicBezTo>
                  <a:cubicBezTo>
                    <a:pt x="7370" y="2445"/>
                    <a:pt x="7370" y="2445"/>
                    <a:pt x="7370" y="2445"/>
                  </a:cubicBezTo>
                  <a:lnTo>
                    <a:pt x="7370" y="0"/>
                  </a:lnTo>
                  <a:close/>
                  <a:moveTo>
                    <a:pt x="5839" y="17117"/>
                  </a:moveTo>
                  <a:cubicBezTo>
                    <a:pt x="5839" y="13449"/>
                    <a:pt x="5839" y="13449"/>
                    <a:pt x="5839" y="13449"/>
                  </a:cubicBezTo>
                  <a:cubicBezTo>
                    <a:pt x="5953" y="11819"/>
                    <a:pt x="5953" y="11819"/>
                    <a:pt x="5953" y="11819"/>
                  </a:cubicBezTo>
                  <a:cubicBezTo>
                    <a:pt x="6180" y="17117"/>
                    <a:pt x="6180" y="17117"/>
                    <a:pt x="6180" y="17117"/>
                  </a:cubicBezTo>
                  <a:cubicBezTo>
                    <a:pt x="6633" y="17117"/>
                    <a:pt x="6633" y="17117"/>
                    <a:pt x="6633" y="17117"/>
                  </a:cubicBezTo>
                  <a:cubicBezTo>
                    <a:pt x="6236" y="9374"/>
                    <a:pt x="6236" y="9374"/>
                    <a:pt x="6236" y="9374"/>
                  </a:cubicBezTo>
                  <a:cubicBezTo>
                    <a:pt x="6690" y="4483"/>
                    <a:pt x="6690" y="4483"/>
                    <a:pt x="6690" y="4483"/>
                  </a:cubicBezTo>
                  <a:cubicBezTo>
                    <a:pt x="6236" y="4483"/>
                    <a:pt x="6236" y="4483"/>
                    <a:pt x="6236" y="4483"/>
                  </a:cubicBezTo>
                  <a:cubicBezTo>
                    <a:pt x="5839" y="9374"/>
                    <a:pt x="5839" y="9374"/>
                    <a:pt x="5839" y="9374"/>
                  </a:cubicBezTo>
                  <a:cubicBezTo>
                    <a:pt x="5839" y="9374"/>
                    <a:pt x="5839" y="9374"/>
                    <a:pt x="5839" y="9374"/>
                  </a:cubicBezTo>
                  <a:cubicBezTo>
                    <a:pt x="5839" y="8966"/>
                    <a:pt x="5839" y="8558"/>
                    <a:pt x="5839" y="7743"/>
                  </a:cubicBezTo>
                  <a:cubicBezTo>
                    <a:pt x="5839" y="0"/>
                    <a:pt x="5839" y="0"/>
                    <a:pt x="5839" y="0"/>
                  </a:cubicBezTo>
                  <a:cubicBezTo>
                    <a:pt x="5443" y="0"/>
                    <a:pt x="5443" y="0"/>
                    <a:pt x="5443" y="0"/>
                  </a:cubicBezTo>
                  <a:cubicBezTo>
                    <a:pt x="5443" y="17117"/>
                    <a:pt x="5443" y="17117"/>
                    <a:pt x="5443" y="17117"/>
                  </a:cubicBezTo>
                  <a:lnTo>
                    <a:pt x="5839" y="17117"/>
                  </a:lnTo>
                  <a:close/>
                  <a:moveTo>
                    <a:pt x="5046" y="0"/>
                  </a:moveTo>
                  <a:cubicBezTo>
                    <a:pt x="4592" y="0"/>
                    <a:pt x="4592" y="0"/>
                    <a:pt x="4592" y="0"/>
                  </a:cubicBezTo>
                  <a:cubicBezTo>
                    <a:pt x="4592" y="2853"/>
                    <a:pt x="4592" y="2853"/>
                    <a:pt x="4592" y="2853"/>
                  </a:cubicBezTo>
                  <a:cubicBezTo>
                    <a:pt x="5046" y="2853"/>
                    <a:pt x="5046" y="2853"/>
                    <a:pt x="5046" y="2853"/>
                  </a:cubicBezTo>
                  <a:lnTo>
                    <a:pt x="5046" y="0"/>
                  </a:lnTo>
                  <a:close/>
                  <a:moveTo>
                    <a:pt x="5046" y="4483"/>
                  </a:moveTo>
                  <a:cubicBezTo>
                    <a:pt x="4592" y="4483"/>
                    <a:pt x="4592" y="4483"/>
                    <a:pt x="4592" y="4483"/>
                  </a:cubicBezTo>
                  <a:cubicBezTo>
                    <a:pt x="4592" y="17117"/>
                    <a:pt x="4592" y="17117"/>
                    <a:pt x="4592" y="17117"/>
                  </a:cubicBezTo>
                  <a:cubicBezTo>
                    <a:pt x="5046" y="17117"/>
                    <a:pt x="5046" y="17117"/>
                    <a:pt x="5046" y="17117"/>
                  </a:cubicBezTo>
                  <a:lnTo>
                    <a:pt x="5046" y="4483"/>
                  </a:lnTo>
                  <a:close/>
                  <a:moveTo>
                    <a:pt x="3402" y="8966"/>
                  </a:moveTo>
                  <a:cubicBezTo>
                    <a:pt x="3402" y="8558"/>
                    <a:pt x="3402" y="8558"/>
                    <a:pt x="3402" y="8558"/>
                  </a:cubicBezTo>
                  <a:cubicBezTo>
                    <a:pt x="3402" y="7336"/>
                    <a:pt x="3345" y="6113"/>
                    <a:pt x="3572" y="6113"/>
                  </a:cubicBezTo>
                  <a:cubicBezTo>
                    <a:pt x="3742" y="6113"/>
                    <a:pt x="3798" y="6521"/>
                    <a:pt x="3798" y="8151"/>
                  </a:cubicBezTo>
                  <a:cubicBezTo>
                    <a:pt x="3798" y="8966"/>
                    <a:pt x="3798" y="8966"/>
                    <a:pt x="3798" y="8966"/>
                  </a:cubicBezTo>
                  <a:lnTo>
                    <a:pt x="3402" y="8966"/>
                  </a:lnTo>
                  <a:close/>
                  <a:moveTo>
                    <a:pt x="2948" y="12226"/>
                  </a:moveTo>
                  <a:cubicBezTo>
                    <a:pt x="2948" y="15894"/>
                    <a:pt x="3118" y="17525"/>
                    <a:pt x="3628" y="17525"/>
                  </a:cubicBezTo>
                  <a:cubicBezTo>
                    <a:pt x="4025" y="17525"/>
                    <a:pt x="4195" y="15894"/>
                    <a:pt x="4195" y="13042"/>
                  </a:cubicBezTo>
                  <a:cubicBezTo>
                    <a:pt x="3798" y="13042"/>
                    <a:pt x="3798" y="13042"/>
                    <a:pt x="3798" y="13042"/>
                  </a:cubicBezTo>
                  <a:cubicBezTo>
                    <a:pt x="3798" y="14672"/>
                    <a:pt x="3742" y="15487"/>
                    <a:pt x="3572" y="15487"/>
                  </a:cubicBezTo>
                  <a:cubicBezTo>
                    <a:pt x="3458" y="15487"/>
                    <a:pt x="3402" y="15079"/>
                    <a:pt x="3402" y="13449"/>
                  </a:cubicBezTo>
                  <a:cubicBezTo>
                    <a:pt x="3402" y="11411"/>
                    <a:pt x="3402" y="11411"/>
                    <a:pt x="3402" y="11411"/>
                  </a:cubicBezTo>
                  <a:cubicBezTo>
                    <a:pt x="4195" y="11411"/>
                    <a:pt x="4195" y="11411"/>
                    <a:pt x="4195" y="11411"/>
                  </a:cubicBezTo>
                  <a:cubicBezTo>
                    <a:pt x="4195" y="9781"/>
                    <a:pt x="4195" y="9781"/>
                    <a:pt x="4195" y="9781"/>
                  </a:cubicBezTo>
                  <a:cubicBezTo>
                    <a:pt x="4195" y="6113"/>
                    <a:pt x="4139" y="4075"/>
                    <a:pt x="3572" y="4075"/>
                  </a:cubicBezTo>
                  <a:cubicBezTo>
                    <a:pt x="3175" y="4075"/>
                    <a:pt x="2948" y="5706"/>
                    <a:pt x="2948" y="8966"/>
                  </a:cubicBezTo>
                  <a:lnTo>
                    <a:pt x="2948" y="12226"/>
                  </a:lnTo>
                  <a:close/>
                  <a:moveTo>
                    <a:pt x="2324" y="4483"/>
                  </a:moveTo>
                  <a:cubicBezTo>
                    <a:pt x="1928" y="4483"/>
                    <a:pt x="1928" y="4483"/>
                    <a:pt x="1928" y="4483"/>
                  </a:cubicBezTo>
                  <a:cubicBezTo>
                    <a:pt x="1928" y="17117"/>
                    <a:pt x="1928" y="17117"/>
                    <a:pt x="1928" y="17117"/>
                  </a:cubicBezTo>
                  <a:cubicBezTo>
                    <a:pt x="2324" y="17117"/>
                    <a:pt x="2324" y="17117"/>
                    <a:pt x="2324" y="17117"/>
                  </a:cubicBezTo>
                  <a:cubicBezTo>
                    <a:pt x="2324" y="9781"/>
                    <a:pt x="2324" y="9781"/>
                    <a:pt x="2324" y="9781"/>
                  </a:cubicBezTo>
                  <a:cubicBezTo>
                    <a:pt x="2324" y="7743"/>
                    <a:pt x="2494" y="7336"/>
                    <a:pt x="2721" y="7743"/>
                  </a:cubicBezTo>
                  <a:cubicBezTo>
                    <a:pt x="2721" y="4075"/>
                    <a:pt x="2721" y="4075"/>
                    <a:pt x="2721" y="4075"/>
                  </a:cubicBezTo>
                  <a:cubicBezTo>
                    <a:pt x="2665" y="4075"/>
                    <a:pt x="2608" y="4075"/>
                    <a:pt x="2494" y="4891"/>
                  </a:cubicBezTo>
                  <a:cubicBezTo>
                    <a:pt x="2438" y="5298"/>
                    <a:pt x="2381" y="5706"/>
                    <a:pt x="2324" y="6521"/>
                  </a:cubicBezTo>
                  <a:cubicBezTo>
                    <a:pt x="2324" y="6521"/>
                    <a:pt x="2324" y="6521"/>
                    <a:pt x="2324" y="6521"/>
                  </a:cubicBezTo>
                  <a:lnTo>
                    <a:pt x="2324" y="4483"/>
                  </a:lnTo>
                  <a:close/>
                  <a:moveTo>
                    <a:pt x="850" y="17117"/>
                  </a:moveTo>
                  <a:cubicBezTo>
                    <a:pt x="964" y="17117"/>
                    <a:pt x="1077" y="17117"/>
                    <a:pt x="1191" y="16709"/>
                  </a:cubicBezTo>
                  <a:cubicBezTo>
                    <a:pt x="1531" y="15079"/>
                    <a:pt x="1531" y="11411"/>
                    <a:pt x="1531" y="8151"/>
                  </a:cubicBezTo>
                  <a:cubicBezTo>
                    <a:pt x="1531" y="5298"/>
                    <a:pt x="1531" y="3260"/>
                    <a:pt x="1417" y="2038"/>
                  </a:cubicBezTo>
                  <a:cubicBezTo>
                    <a:pt x="1304" y="408"/>
                    <a:pt x="1077" y="0"/>
                    <a:pt x="964" y="0"/>
                  </a:cubicBezTo>
                  <a:cubicBezTo>
                    <a:pt x="0" y="0"/>
                    <a:pt x="0" y="0"/>
                    <a:pt x="0" y="0"/>
                  </a:cubicBezTo>
                  <a:cubicBezTo>
                    <a:pt x="0" y="17117"/>
                    <a:pt x="0" y="17117"/>
                    <a:pt x="0" y="17117"/>
                  </a:cubicBezTo>
                  <a:lnTo>
                    <a:pt x="850" y="17117"/>
                  </a:lnTo>
                  <a:close/>
                  <a:moveTo>
                    <a:pt x="454" y="14672"/>
                  </a:moveTo>
                  <a:cubicBezTo>
                    <a:pt x="454" y="2445"/>
                    <a:pt x="454" y="2445"/>
                    <a:pt x="454" y="2445"/>
                  </a:cubicBezTo>
                  <a:cubicBezTo>
                    <a:pt x="737" y="2445"/>
                    <a:pt x="737" y="2445"/>
                    <a:pt x="737" y="2445"/>
                  </a:cubicBezTo>
                  <a:cubicBezTo>
                    <a:pt x="1020" y="2445"/>
                    <a:pt x="1077" y="4075"/>
                    <a:pt x="1077" y="8151"/>
                  </a:cubicBezTo>
                  <a:cubicBezTo>
                    <a:pt x="1077" y="13042"/>
                    <a:pt x="1077" y="14672"/>
                    <a:pt x="680" y="14672"/>
                  </a:cubicBezTo>
                  <a:lnTo>
                    <a:pt x="454" y="14672"/>
                  </a:lnTo>
                  <a:close/>
                </a:path>
              </a:pathLst>
            </a:custGeom>
            <a:solidFill>
              <a:srgbClr val="393A39"/>
            </a:solidFill>
            <a:ln w="12700" cap="flat">
              <a:noFill/>
              <a:miter lim="400000"/>
            </a:ln>
            <a:effectLst/>
          </p:spPr>
          <p:txBody>
            <a:bodyPr wrap="square" lIns="45719" tIns="45719" rIns="45719" bIns="45719" numCol="1" anchor="t">
              <a:noAutofit/>
            </a:bodyPr>
            <a:lstStyle/>
            <a:p>
              <a:endParaRPr sz="1201"/>
            </a:p>
          </p:txBody>
        </p:sp>
      </p:grpSp>
      <p:sp>
        <p:nvSpPr>
          <p:cNvPr id="7" name="Title Text"/>
          <p:cNvSpPr txBox="1">
            <a:spLocks noGrp="1"/>
          </p:cNvSpPr>
          <p:nvPr>
            <p:ph type="title"/>
          </p:nvPr>
        </p:nvSpPr>
        <p:spPr>
          <a:xfrm>
            <a:off x="1017626" y="529771"/>
            <a:ext cx="22387965" cy="159263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1" tIns="91421" rIns="91421" bIns="91421" anchor="b">
            <a:normAutofit/>
          </a:bodyPr>
          <a:lstStyle/>
          <a:p>
            <a:r>
              <a:rPr lang="de-DE" dirty="0"/>
              <a:t>Überschrift</a:t>
            </a:r>
            <a:endParaRPr dirty="0"/>
          </a:p>
        </p:txBody>
      </p:sp>
      <p:sp>
        <p:nvSpPr>
          <p:cNvPr id="8" name="Body Level One…"/>
          <p:cNvSpPr txBox="1">
            <a:spLocks noGrp="1"/>
          </p:cNvSpPr>
          <p:nvPr>
            <p:ph type="body" idx="1"/>
          </p:nvPr>
        </p:nvSpPr>
        <p:spPr>
          <a:xfrm>
            <a:off x="1017626" y="3225339"/>
            <a:ext cx="22387965" cy="947466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1" tIns="91421" rIns="91421" bIns="91421">
            <a:normAutofit/>
          </a:bodyPr>
          <a:lstStyle/>
          <a:p>
            <a:r>
              <a:rPr dirty="0"/>
              <a:t>Body Level One</a:t>
            </a:r>
          </a:p>
          <a:p>
            <a:pPr lvl="1"/>
            <a:r>
              <a:rPr dirty="0"/>
              <a:t>Body Level Two</a:t>
            </a:r>
          </a:p>
          <a:p>
            <a:pPr lvl="2"/>
            <a:r>
              <a:rPr dirty="0"/>
              <a:t>Body Level Three</a:t>
            </a:r>
          </a:p>
          <a:p>
            <a:pPr lvl="3"/>
            <a:r>
              <a:rPr dirty="0"/>
              <a:t>Body Level Four</a:t>
            </a:r>
          </a:p>
          <a:p>
            <a:pPr lvl="4"/>
            <a:r>
              <a:rPr dirty="0"/>
              <a:t>Body Level Five</a:t>
            </a:r>
          </a:p>
        </p:txBody>
      </p:sp>
    </p:spTree>
  </p:cSld>
  <p:clrMap bg1="lt1" tx1="dk1" bg2="lt2" tx2="dk2" accent1="accent1" accent2="accent2" accent3="accent3" accent4="accent4" accent5="accent5" accent6="accent6" hlink="hlink" folHlink="folHlink"/>
  <p:sldLayoutIdLst>
    <p:sldLayoutId id="2147483659" r:id="rId1"/>
    <p:sldLayoutId id="2147483652" r:id="rId2"/>
    <p:sldLayoutId id="2147483653" r:id="rId3"/>
    <p:sldLayoutId id="2147483654" r:id="rId4"/>
  </p:sldLayoutIdLst>
  <p:transition spd="med"/>
  <p:txStyles>
    <p:titleStyle>
      <a:lvl1pPr marL="0" marR="0" indent="0" algn="l" defTabSz="457429" rtl="0" eaLnBrk="1" latinLnBrk="0" hangingPunct="1">
        <a:lnSpc>
          <a:spcPct val="100000"/>
        </a:lnSpc>
        <a:spcBef>
          <a:spcPts val="0"/>
        </a:spcBef>
        <a:spcAft>
          <a:spcPts val="0"/>
        </a:spcAft>
        <a:buClrTx/>
        <a:buSzTx/>
        <a:buFontTx/>
        <a:buNone/>
        <a:tabLst/>
        <a:defRPr sz="6000" b="0" i="0" u="none" strike="noStrike" cap="none" spc="0" baseline="0">
          <a:solidFill>
            <a:schemeClr val="accent1"/>
          </a:solidFill>
          <a:uFillTx/>
          <a:latin typeface="Georgia" panose="02040502050405020303" pitchFamily="18" charset="0"/>
          <a:ea typeface="+mn-ea"/>
          <a:cs typeface="+mn-cs"/>
          <a:sym typeface="Arial"/>
        </a:defRPr>
      </a:lvl1pPr>
      <a:lvl2pPr marL="0" marR="0" indent="0" algn="l" defTabSz="457429" rtl="0" eaLnBrk="1" latinLnBrk="0" hangingPunct="1">
        <a:lnSpc>
          <a:spcPct val="100000"/>
        </a:lnSpc>
        <a:spcBef>
          <a:spcPts val="0"/>
        </a:spcBef>
        <a:spcAft>
          <a:spcPts val="0"/>
        </a:spcAft>
        <a:buClrTx/>
        <a:buSzTx/>
        <a:buFontTx/>
        <a:buNone/>
        <a:tabLst/>
        <a:defRPr sz="1201" b="0" i="0" u="none" strike="noStrike" cap="none" spc="0" baseline="0">
          <a:solidFill>
            <a:srgbClr val="000000"/>
          </a:solidFill>
          <a:uFillTx/>
          <a:latin typeface="+mn-lt"/>
          <a:ea typeface="+mn-ea"/>
          <a:cs typeface="+mn-cs"/>
          <a:sym typeface="Arial"/>
        </a:defRPr>
      </a:lvl2pPr>
      <a:lvl3pPr marL="0" marR="0" indent="0" algn="l" defTabSz="457429" rtl="0" eaLnBrk="1" latinLnBrk="0" hangingPunct="1">
        <a:lnSpc>
          <a:spcPct val="100000"/>
        </a:lnSpc>
        <a:spcBef>
          <a:spcPts val="0"/>
        </a:spcBef>
        <a:spcAft>
          <a:spcPts val="0"/>
        </a:spcAft>
        <a:buClrTx/>
        <a:buSzTx/>
        <a:buFontTx/>
        <a:buNone/>
        <a:tabLst/>
        <a:defRPr sz="1201" b="0" i="0" u="none" strike="noStrike" cap="none" spc="0" baseline="0">
          <a:solidFill>
            <a:srgbClr val="000000"/>
          </a:solidFill>
          <a:uFillTx/>
          <a:latin typeface="+mn-lt"/>
          <a:ea typeface="+mn-ea"/>
          <a:cs typeface="+mn-cs"/>
          <a:sym typeface="Arial"/>
        </a:defRPr>
      </a:lvl3pPr>
      <a:lvl4pPr marL="0" marR="0" indent="0" algn="l" defTabSz="457429" rtl="0" eaLnBrk="1" latinLnBrk="0" hangingPunct="1">
        <a:lnSpc>
          <a:spcPct val="100000"/>
        </a:lnSpc>
        <a:spcBef>
          <a:spcPts val="0"/>
        </a:spcBef>
        <a:spcAft>
          <a:spcPts val="0"/>
        </a:spcAft>
        <a:buClrTx/>
        <a:buSzTx/>
        <a:buFontTx/>
        <a:buNone/>
        <a:tabLst/>
        <a:defRPr sz="1201" b="0" i="0" u="none" strike="noStrike" cap="none" spc="0" baseline="0">
          <a:solidFill>
            <a:srgbClr val="000000"/>
          </a:solidFill>
          <a:uFillTx/>
          <a:latin typeface="+mn-lt"/>
          <a:ea typeface="+mn-ea"/>
          <a:cs typeface="+mn-cs"/>
          <a:sym typeface="Arial"/>
        </a:defRPr>
      </a:lvl4pPr>
      <a:lvl5pPr marL="0" marR="0" indent="0" algn="l" defTabSz="457429" rtl="0" eaLnBrk="1" latinLnBrk="0" hangingPunct="1">
        <a:lnSpc>
          <a:spcPct val="100000"/>
        </a:lnSpc>
        <a:spcBef>
          <a:spcPts val="0"/>
        </a:spcBef>
        <a:spcAft>
          <a:spcPts val="0"/>
        </a:spcAft>
        <a:buClrTx/>
        <a:buSzTx/>
        <a:buFontTx/>
        <a:buNone/>
        <a:tabLst/>
        <a:defRPr sz="1201" b="0" i="0" u="none" strike="noStrike" cap="none" spc="0" baseline="0">
          <a:solidFill>
            <a:srgbClr val="000000"/>
          </a:solidFill>
          <a:uFillTx/>
          <a:latin typeface="+mn-lt"/>
          <a:ea typeface="+mn-ea"/>
          <a:cs typeface="+mn-cs"/>
          <a:sym typeface="Arial"/>
        </a:defRPr>
      </a:lvl5pPr>
      <a:lvl6pPr marL="0" marR="0" indent="0" algn="l" defTabSz="457429" rtl="0" eaLnBrk="1" latinLnBrk="0" hangingPunct="1">
        <a:lnSpc>
          <a:spcPct val="100000"/>
        </a:lnSpc>
        <a:spcBef>
          <a:spcPts val="0"/>
        </a:spcBef>
        <a:spcAft>
          <a:spcPts val="0"/>
        </a:spcAft>
        <a:buClrTx/>
        <a:buSzTx/>
        <a:buFontTx/>
        <a:buNone/>
        <a:tabLst/>
        <a:defRPr sz="1201" b="0" i="0" u="none" strike="noStrike" cap="none" spc="0" baseline="0">
          <a:solidFill>
            <a:srgbClr val="000000"/>
          </a:solidFill>
          <a:uFillTx/>
          <a:latin typeface="+mn-lt"/>
          <a:ea typeface="+mn-ea"/>
          <a:cs typeface="+mn-cs"/>
          <a:sym typeface="Arial"/>
        </a:defRPr>
      </a:lvl6pPr>
      <a:lvl7pPr marL="0" marR="0" indent="0" algn="l" defTabSz="457429" rtl="0" eaLnBrk="1" latinLnBrk="0" hangingPunct="1">
        <a:lnSpc>
          <a:spcPct val="100000"/>
        </a:lnSpc>
        <a:spcBef>
          <a:spcPts val="0"/>
        </a:spcBef>
        <a:spcAft>
          <a:spcPts val="0"/>
        </a:spcAft>
        <a:buClrTx/>
        <a:buSzTx/>
        <a:buFontTx/>
        <a:buNone/>
        <a:tabLst/>
        <a:defRPr sz="1201" b="0" i="0" u="none" strike="noStrike" cap="none" spc="0" baseline="0">
          <a:solidFill>
            <a:srgbClr val="000000"/>
          </a:solidFill>
          <a:uFillTx/>
          <a:latin typeface="+mn-lt"/>
          <a:ea typeface="+mn-ea"/>
          <a:cs typeface="+mn-cs"/>
          <a:sym typeface="Arial"/>
        </a:defRPr>
      </a:lvl7pPr>
      <a:lvl8pPr marL="0" marR="0" indent="0" algn="l" defTabSz="457429" rtl="0" eaLnBrk="1" latinLnBrk="0" hangingPunct="1">
        <a:lnSpc>
          <a:spcPct val="100000"/>
        </a:lnSpc>
        <a:spcBef>
          <a:spcPts val="0"/>
        </a:spcBef>
        <a:spcAft>
          <a:spcPts val="0"/>
        </a:spcAft>
        <a:buClrTx/>
        <a:buSzTx/>
        <a:buFontTx/>
        <a:buNone/>
        <a:tabLst/>
        <a:defRPr sz="1201" b="0" i="0" u="none" strike="noStrike" cap="none" spc="0" baseline="0">
          <a:solidFill>
            <a:srgbClr val="000000"/>
          </a:solidFill>
          <a:uFillTx/>
          <a:latin typeface="+mn-lt"/>
          <a:ea typeface="+mn-ea"/>
          <a:cs typeface="+mn-cs"/>
          <a:sym typeface="Arial"/>
        </a:defRPr>
      </a:lvl8pPr>
      <a:lvl9pPr marL="0" marR="0" indent="0" algn="l" defTabSz="457429" rtl="0" eaLnBrk="1" latinLnBrk="0" hangingPunct="1">
        <a:lnSpc>
          <a:spcPct val="100000"/>
        </a:lnSpc>
        <a:spcBef>
          <a:spcPts val="0"/>
        </a:spcBef>
        <a:spcAft>
          <a:spcPts val="0"/>
        </a:spcAft>
        <a:buClrTx/>
        <a:buSzTx/>
        <a:buFontTx/>
        <a:buNone/>
        <a:tabLst/>
        <a:defRPr sz="1201" b="0" i="0" u="none" strike="noStrike" cap="none" spc="0" baseline="0">
          <a:solidFill>
            <a:srgbClr val="000000"/>
          </a:solidFill>
          <a:uFillTx/>
          <a:latin typeface="+mn-lt"/>
          <a:ea typeface="+mn-ea"/>
          <a:cs typeface="+mn-cs"/>
          <a:sym typeface="Arial"/>
        </a:defRPr>
      </a:lvl9pPr>
    </p:titleStyle>
    <p:bodyStyle>
      <a:lvl1pPr marL="152445" marR="0" indent="-152445" algn="l" defTabSz="457429" rtl="0" eaLnBrk="1" latinLnBrk="0" hangingPunct="1">
        <a:lnSpc>
          <a:spcPct val="100000"/>
        </a:lnSpc>
        <a:spcBef>
          <a:spcPts val="0"/>
        </a:spcBef>
        <a:spcAft>
          <a:spcPts val="0"/>
        </a:spcAft>
        <a:buClrTx/>
        <a:buSzPct val="100000"/>
        <a:buFont typeface="Arial"/>
        <a:buChar char="•"/>
        <a:tabLst/>
        <a:defRPr sz="3600" b="0" i="0" u="none" strike="noStrike" cap="none" spc="0" baseline="0">
          <a:solidFill>
            <a:srgbClr val="000000"/>
          </a:solidFill>
          <a:uFillTx/>
          <a:latin typeface="+mn-lt"/>
          <a:ea typeface="+mn-ea"/>
          <a:cs typeface="+mn-cs"/>
          <a:sym typeface="Arial"/>
        </a:defRPr>
      </a:lvl1pPr>
      <a:lvl2pPr marL="1086175" marR="0" indent="-171501" algn="l" defTabSz="457429" rtl="0" eaLnBrk="1" latinLnBrk="0" hangingPunct="1">
        <a:lnSpc>
          <a:spcPct val="100000"/>
        </a:lnSpc>
        <a:spcBef>
          <a:spcPts val="0"/>
        </a:spcBef>
        <a:spcAft>
          <a:spcPts val="0"/>
        </a:spcAft>
        <a:buClrTx/>
        <a:buSzPct val="100000"/>
        <a:buFont typeface="Arial"/>
        <a:buChar char="•"/>
        <a:tabLst/>
        <a:defRPr sz="3200" b="0" i="0" u="none" strike="noStrike" cap="none" spc="0" baseline="0">
          <a:solidFill>
            <a:srgbClr val="000000"/>
          </a:solidFill>
          <a:uFillTx/>
          <a:latin typeface="+mn-lt"/>
          <a:ea typeface="+mn-ea"/>
          <a:cs typeface="+mn-cs"/>
          <a:sym typeface="Arial"/>
        </a:defRPr>
      </a:lvl2pPr>
      <a:lvl3pPr marL="2025350" marR="0" indent="-196001" algn="l" defTabSz="457429" rtl="0" eaLnBrk="1" latinLnBrk="0" hangingPunct="1">
        <a:lnSpc>
          <a:spcPct val="100000"/>
        </a:lnSpc>
        <a:spcBef>
          <a:spcPts val="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Arial"/>
        </a:defRPr>
      </a:lvl3pPr>
      <a:lvl4pPr marL="2972691" marR="0" indent="-228668" algn="l" defTabSz="457429" rtl="0" eaLnBrk="1" latinLnBrk="0" hangingPunct="1">
        <a:lnSpc>
          <a:spcPct val="100000"/>
        </a:lnSpc>
        <a:spcBef>
          <a:spcPts val="0"/>
        </a:spcBef>
        <a:spcAft>
          <a:spcPts val="0"/>
        </a:spcAft>
        <a:buClrTx/>
        <a:buSzPct val="100000"/>
        <a:buFont typeface="Arial"/>
        <a:buChar char="•"/>
        <a:tabLst/>
        <a:defRPr sz="2400" b="0" i="0" u="none" strike="noStrike" cap="none" spc="0" baseline="0">
          <a:solidFill>
            <a:srgbClr val="000000"/>
          </a:solidFill>
          <a:uFillTx/>
          <a:latin typeface="+mn-lt"/>
          <a:ea typeface="+mn-ea"/>
          <a:cs typeface="+mn-cs"/>
          <a:sym typeface="Arial"/>
        </a:defRPr>
      </a:lvl4pPr>
      <a:lvl5pPr marL="3887365" marR="0" indent="-228668" algn="l" defTabSz="457429" rtl="0" eaLnBrk="1" latinLnBrk="0" hangingPunct="1">
        <a:lnSpc>
          <a:spcPct val="100000"/>
        </a:lnSpc>
        <a:spcBef>
          <a:spcPts val="0"/>
        </a:spcBef>
        <a:spcAft>
          <a:spcPts val="0"/>
        </a:spcAft>
        <a:buClrTx/>
        <a:buSzPct val="100000"/>
        <a:buFont typeface="Arial"/>
        <a:buChar char="•"/>
        <a:tabLst/>
        <a:defRPr sz="2400" b="0" i="0" u="none" strike="noStrike" cap="none" spc="0" baseline="0">
          <a:solidFill>
            <a:srgbClr val="000000"/>
          </a:solidFill>
          <a:uFillTx/>
          <a:latin typeface="+mn-lt"/>
          <a:ea typeface="+mn-ea"/>
          <a:cs typeface="+mn-cs"/>
          <a:sym typeface="Arial"/>
        </a:defRPr>
      </a:lvl5pPr>
      <a:lvl6pPr marL="4725816" marR="0" indent="-152445" algn="l" defTabSz="457429" rtl="0" eaLnBrk="1" latinLnBrk="0" hangingPunct="1">
        <a:lnSpc>
          <a:spcPct val="100000"/>
        </a:lnSpc>
        <a:spcBef>
          <a:spcPts val="0"/>
        </a:spcBef>
        <a:spcAft>
          <a:spcPts val="0"/>
        </a:spcAft>
        <a:buClrTx/>
        <a:buSzPct val="100000"/>
        <a:buFont typeface="Arial"/>
        <a:buChar char="•"/>
        <a:tabLst/>
        <a:defRPr sz="1201" b="0" i="0" u="none" strike="noStrike" cap="none" spc="0" baseline="0">
          <a:solidFill>
            <a:srgbClr val="000000"/>
          </a:solidFill>
          <a:uFillTx/>
          <a:latin typeface="+mn-lt"/>
          <a:ea typeface="+mn-ea"/>
          <a:cs typeface="+mn-cs"/>
          <a:sym typeface="Arial"/>
        </a:defRPr>
      </a:lvl6pPr>
      <a:lvl7pPr marL="5640490" marR="0" indent="-152445" algn="l" defTabSz="457429" rtl="0" eaLnBrk="1" latinLnBrk="0" hangingPunct="1">
        <a:lnSpc>
          <a:spcPct val="100000"/>
        </a:lnSpc>
        <a:spcBef>
          <a:spcPts val="0"/>
        </a:spcBef>
        <a:spcAft>
          <a:spcPts val="0"/>
        </a:spcAft>
        <a:buClrTx/>
        <a:buSzPct val="100000"/>
        <a:buFont typeface="Arial"/>
        <a:buChar char="•"/>
        <a:tabLst/>
        <a:defRPr sz="1201" b="0" i="0" u="none" strike="noStrike" cap="none" spc="0" baseline="0">
          <a:solidFill>
            <a:srgbClr val="000000"/>
          </a:solidFill>
          <a:uFillTx/>
          <a:latin typeface="+mn-lt"/>
          <a:ea typeface="+mn-ea"/>
          <a:cs typeface="+mn-cs"/>
          <a:sym typeface="Arial"/>
        </a:defRPr>
      </a:lvl7pPr>
      <a:lvl8pPr marL="6555164" marR="0" indent="-152445" algn="l" defTabSz="457429" rtl="0" eaLnBrk="1" latinLnBrk="0" hangingPunct="1">
        <a:lnSpc>
          <a:spcPct val="100000"/>
        </a:lnSpc>
        <a:spcBef>
          <a:spcPts val="0"/>
        </a:spcBef>
        <a:spcAft>
          <a:spcPts val="0"/>
        </a:spcAft>
        <a:buClrTx/>
        <a:buSzPct val="100000"/>
        <a:buFont typeface="Arial"/>
        <a:buChar char="•"/>
        <a:tabLst/>
        <a:defRPr sz="1201" b="0" i="0" u="none" strike="noStrike" cap="none" spc="0" baseline="0">
          <a:solidFill>
            <a:srgbClr val="000000"/>
          </a:solidFill>
          <a:uFillTx/>
          <a:latin typeface="+mn-lt"/>
          <a:ea typeface="+mn-ea"/>
          <a:cs typeface="+mn-cs"/>
          <a:sym typeface="Arial"/>
        </a:defRPr>
      </a:lvl8pPr>
      <a:lvl9pPr marL="7469839" marR="0" indent="-152445" algn="l" defTabSz="457429" rtl="0" eaLnBrk="1" latinLnBrk="0" hangingPunct="1">
        <a:lnSpc>
          <a:spcPct val="100000"/>
        </a:lnSpc>
        <a:spcBef>
          <a:spcPts val="0"/>
        </a:spcBef>
        <a:spcAft>
          <a:spcPts val="0"/>
        </a:spcAft>
        <a:buClrTx/>
        <a:buSzPct val="100000"/>
        <a:buFont typeface="Arial"/>
        <a:buChar char="•"/>
        <a:tabLst/>
        <a:defRPr sz="1201" b="0" i="0" u="none" strike="noStrike" cap="none" spc="0" baseline="0">
          <a:solidFill>
            <a:srgbClr val="000000"/>
          </a:solidFill>
          <a:uFillTx/>
          <a:latin typeface="+mn-lt"/>
          <a:ea typeface="+mn-ea"/>
          <a:cs typeface="+mn-cs"/>
          <a:sym typeface="Arial"/>
        </a:defRPr>
      </a:lvl9pPr>
    </p:bodyStyle>
    <p:otherStyle>
      <a:lvl1pPr marL="0" marR="0" indent="0" algn="l" defTabSz="457429" rtl="0" eaLnBrk="1" latinLnBrk="0" hangingPunct="1">
        <a:lnSpc>
          <a:spcPct val="100000"/>
        </a:lnSpc>
        <a:spcBef>
          <a:spcPts val="0"/>
        </a:spcBef>
        <a:spcAft>
          <a:spcPts val="0"/>
        </a:spcAft>
        <a:buClrTx/>
        <a:buSzTx/>
        <a:buFontTx/>
        <a:buNone/>
        <a:tabLst/>
        <a:defRPr sz="1201" b="0" i="0" u="none" strike="noStrike" cap="none" spc="0" baseline="0">
          <a:solidFill>
            <a:schemeClr val="tx1"/>
          </a:solidFill>
          <a:uFillTx/>
          <a:latin typeface="+mn-lt"/>
          <a:ea typeface="+mn-ea"/>
          <a:cs typeface="+mn-cs"/>
          <a:sym typeface="Arial"/>
        </a:defRPr>
      </a:lvl1pPr>
      <a:lvl2pPr marL="0" marR="0" indent="914673" algn="l" defTabSz="457429" rtl="0" eaLnBrk="1" latinLnBrk="0" hangingPunct="1">
        <a:lnSpc>
          <a:spcPct val="100000"/>
        </a:lnSpc>
        <a:spcBef>
          <a:spcPts val="0"/>
        </a:spcBef>
        <a:spcAft>
          <a:spcPts val="0"/>
        </a:spcAft>
        <a:buClrTx/>
        <a:buSzTx/>
        <a:buFontTx/>
        <a:buNone/>
        <a:tabLst/>
        <a:defRPr sz="1201" b="0" i="0" u="none" strike="noStrike" cap="none" spc="0" baseline="0">
          <a:solidFill>
            <a:schemeClr val="tx1"/>
          </a:solidFill>
          <a:uFillTx/>
          <a:latin typeface="+mn-lt"/>
          <a:ea typeface="+mn-ea"/>
          <a:cs typeface="+mn-cs"/>
          <a:sym typeface="Arial"/>
        </a:defRPr>
      </a:lvl2pPr>
      <a:lvl3pPr marL="0" marR="0" indent="1829347" algn="l" defTabSz="457429" rtl="0" eaLnBrk="1" latinLnBrk="0" hangingPunct="1">
        <a:lnSpc>
          <a:spcPct val="100000"/>
        </a:lnSpc>
        <a:spcBef>
          <a:spcPts val="0"/>
        </a:spcBef>
        <a:spcAft>
          <a:spcPts val="0"/>
        </a:spcAft>
        <a:buClrTx/>
        <a:buSzTx/>
        <a:buFontTx/>
        <a:buNone/>
        <a:tabLst/>
        <a:defRPr sz="1201" b="0" i="0" u="none" strike="noStrike" cap="none" spc="0" baseline="0">
          <a:solidFill>
            <a:schemeClr val="tx1"/>
          </a:solidFill>
          <a:uFillTx/>
          <a:latin typeface="+mn-lt"/>
          <a:ea typeface="+mn-ea"/>
          <a:cs typeface="+mn-cs"/>
          <a:sym typeface="Arial"/>
        </a:defRPr>
      </a:lvl3pPr>
      <a:lvl4pPr marL="0" marR="0" indent="2744022" algn="l" defTabSz="457429" rtl="0" eaLnBrk="1" latinLnBrk="0" hangingPunct="1">
        <a:lnSpc>
          <a:spcPct val="100000"/>
        </a:lnSpc>
        <a:spcBef>
          <a:spcPts val="0"/>
        </a:spcBef>
        <a:spcAft>
          <a:spcPts val="0"/>
        </a:spcAft>
        <a:buClrTx/>
        <a:buSzTx/>
        <a:buFontTx/>
        <a:buNone/>
        <a:tabLst/>
        <a:defRPr sz="1201" b="0" i="0" u="none" strike="noStrike" cap="none" spc="0" baseline="0">
          <a:solidFill>
            <a:schemeClr val="tx1"/>
          </a:solidFill>
          <a:uFillTx/>
          <a:latin typeface="+mn-lt"/>
          <a:ea typeface="+mn-ea"/>
          <a:cs typeface="+mn-cs"/>
          <a:sym typeface="Arial"/>
        </a:defRPr>
      </a:lvl4pPr>
      <a:lvl5pPr marL="0" marR="0" indent="3658695" algn="l" defTabSz="457429" rtl="0" eaLnBrk="1" latinLnBrk="0" hangingPunct="1">
        <a:lnSpc>
          <a:spcPct val="100000"/>
        </a:lnSpc>
        <a:spcBef>
          <a:spcPts val="0"/>
        </a:spcBef>
        <a:spcAft>
          <a:spcPts val="0"/>
        </a:spcAft>
        <a:buClrTx/>
        <a:buSzTx/>
        <a:buFontTx/>
        <a:buNone/>
        <a:tabLst/>
        <a:defRPr sz="1201" b="0" i="0" u="none" strike="noStrike" cap="none" spc="0" baseline="0">
          <a:solidFill>
            <a:schemeClr val="tx1"/>
          </a:solidFill>
          <a:uFillTx/>
          <a:latin typeface="+mn-lt"/>
          <a:ea typeface="+mn-ea"/>
          <a:cs typeface="+mn-cs"/>
          <a:sym typeface="Arial"/>
        </a:defRPr>
      </a:lvl5pPr>
      <a:lvl6pPr marL="0" marR="0" indent="4573372" algn="l" defTabSz="457429" rtl="0" eaLnBrk="1" latinLnBrk="0" hangingPunct="1">
        <a:lnSpc>
          <a:spcPct val="100000"/>
        </a:lnSpc>
        <a:spcBef>
          <a:spcPts val="0"/>
        </a:spcBef>
        <a:spcAft>
          <a:spcPts val="0"/>
        </a:spcAft>
        <a:buClrTx/>
        <a:buSzTx/>
        <a:buFontTx/>
        <a:buNone/>
        <a:tabLst/>
        <a:defRPr sz="1201" b="0" i="0" u="none" strike="noStrike" cap="none" spc="0" baseline="0">
          <a:solidFill>
            <a:schemeClr val="tx1"/>
          </a:solidFill>
          <a:uFillTx/>
          <a:latin typeface="+mn-lt"/>
          <a:ea typeface="+mn-ea"/>
          <a:cs typeface="+mn-cs"/>
          <a:sym typeface="Arial"/>
        </a:defRPr>
      </a:lvl6pPr>
      <a:lvl7pPr marL="0" marR="0" indent="5488046" algn="l" defTabSz="457429" rtl="0" eaLnBrk="1" latinLnBrk="0" hangingPunct="1">
        <a:lnSpc>
          <a:spcPct val="100000"/>
        </a:lnSpc>
        <a:spcBef>
          <a:spcPts val="0"/>
        </a:spcBef>
        <a:spcAft>
          <a:spcPts val="0"/>
        </a:spcAft>
        <a:buClrTx/>
        <a:buSzTx/>
        <a:buFontTx/>
        <a:buNone/>
        <a:tabLst/>
        <a:defRPr sz="1201" b="0" i="0" u="none" strike="noStrike" cap="none" spc="0" baseline="0">
          <a:solidFill>
            <a:schemeClr val="tx1"/>
          </a:solidFill>
          <a:uFillTx/>
          <a:latin typeface="+mn-lt"/>
          <a:ea typeface="+mn-ea"/>
          <a:cs typeface="+mn-cs"/>
          <a:sym typeface="Arial"/>
        </a:defRPr>
      </a:lvl7pPr>
      <a:lvl8pPr marL="0" marR="0" indent="6402719" algn="l" defTabSz="457429" rtl="0" eaLnBrk="1" latinLnBrk="0" hangingPunct="1">
        <a:lnSpc>
          <a:spcPct val="100000"/>
        </a:lnSpc>
        <a:spcBef>
          <a:spcPts val="0"/>
        </a:spcBef>
        <a:spcAft>
          <a:spcPts val="0"/>
        </a:spcAft>
        <a:buClrTx/>
        <a:buSzTx/>
        <a:buFontTx/>
        <a:buNone/>
        <a:tabLst/>
        <a:defRPr sz="1201" b="0" i="0" u="none" strike="noStrike" cap="none" spc="0" baseline="0">
          <a:solidFill>
            <a:schemeClr val="tx1"/>
          </a:solidFill>
          <a:uFillTx/>
          <a:latin typeface="+mn-lt"/>
          <a:ea typeface="+mn-ea"/>
          <a:cs typeface="+mn-cs"/>
          <a:sym typeface="Arial"/>
        </a:defRPr>
      </a:lvl8pPr>
      <a:lvl9pPr marL="0" marR="0" indent="7317394" algn="l" defTabSz="457429" rtl="0" eaLnBrk="1" latinLnBrk="0" hangingPunct="1">
        <a:lnSpc>
          <a:spcPct val="100000"/>
        </a:lnSpc>
        <a:spcBef>
          <a:spcPts val="0"/>
        </a:spcBef>
        <a:spcAft>
          <a:spcPts val="0"/>
        </a:spcAft>
        <a:buClrTx/>
        <a:buSzTx/>
        <a:buFontTx/>
        <a:buNone/>
        <a:tabLst/>
        <a:defRPr sz="1201" b="0" i="0" u="none" strike="noStrike" cap="none" spc="0" baseline="0">
          <a:solidFill>
            <a:schemeClr val="tx1"/>
          </a:solidFill>
          <a:uFillTx/>
          <a:latin typeface="+mn-lt"/>
          <a:ea typeface="+mn-ea"/>
          <a:cs typeface="+mn-cs"/>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3.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3.xml"/><Relationship Id="rId4" Type="http://schemas.openxmlformats.org/officeDocument/2006/relationships/image" Target="../media/image28.pn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9.jpe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Bildplatzhalter 2">
            <a:extLst>
              <a:ext uri="{FF2B5EF4-FFF2-40B4-BE49-F238E27FC236}">
                <a16:creationId xmlns:a16="http://schemas.microsoft.com/office/drawing/2014/main" id="{4AA601F2-6153-4F7D-9CFB-78FBA1FC1C7A}"/>
              </a:ext>
            </a:extLst>
          </p:cNvPr>
          <p:cNvPicPr>
            <a:picLocks noGrp="1" noChangeAspect="1"/>
          </p:cNvPicPr>
          <p:nvPr>
            <p:ph type="pic" idx="13"/>
          </p:nvPr>
        </p:nvPicPr>
        <p:blipFill rotWithShape="1">
          <a:blip r:embed="rId2" cstate="screen">
            <a:extLst>
              <a:ext uri="{28A0092B-C50C-407E-A947-70E740481C1C}">
                <a14:useLocalDpi xmlns:a14="http://schemas.microsoft.com/office/drawing/2010/main"/>
              </a:ext>
            </a:extLst>
          </a:blip>
          <a:srcRect/>
          <a:stretch/>
        </p:blipFill>
        <p:spPr>
          <a:xfrm>
            <a:off x="0" y="0"/>
            <a:ext cx="24390353" cy="13716000"/>
          </a:xfrm>
        </p:spPr>
      </p:pic>
      <p:sp>
        <p:nvSpPr>
          <p:cNvPr id="105" name="Rechteck 14"/>
          <p:cNvSpPr/>
          <p:nvPr/>
        </p:nvSpPr>
        <p:spPr>
          <a:xfrm>
            <a:off x="0" y="-3574"/>
            <a:ext cx="6683433" cy="13723147"/>
          </a:xfrm>
          <a:prstGeom prst="rect">
            <a:avLst/>
          </a:prstGeom>
          <a:solidFill>
            <a:srgbClr val="D6A437">
              <a:alpha val="69804"/>
            </a:srgbClr>
          </a:solidFill>
          <a:ln w="12700">
            <a:miter lim="400000"/>
          </a:ln>
        </p:spPr>
        <p:txBody>
          <a:bodyPr lIns="45743" rIns="45743" anchor="ctr"/>
          <a:lstStyle/>
          <a:p>
            <a:pPr algn="ctr">
              <a:defRPr>
                <a:solidFill>
                  <a:srgbClr val="D6A437"/>
                </a:solidFill>
              </a:defRPr>
            </a:pPr>
            <a:endParaRPr sz="1201"/>
          </a:p>
        </p:txBody>
      </p:sp>
      <p:pic>
        <p:nvPicPr>
          <p:cNvPr id="12" name="Grafik 19" descr="Grafik 19">
            <a:extLst>
              <a:ext uri="{FF2B5EF4-FFF2-40B4-BE49-F238E27FC236}">
                <a16:creationId xmlns:a16="http://schemas.microsoft.com/office/drawing/2014/main" id="{DE10C743-9E94-4C3B-BB4E-D572EE88BF94}"/>
              </a:ext>
            </a:extLst>
          </p:cNvPr>
          <p:cNvPicPr>
            <a:picLocks noChangeAspect="1"/>
          </p:cNvPicPr>
          <p:nvPr/>
        </p:nvPicPr>
        <p:blipFill>
          <a:blip r:embed="rId3">
            <a:extLst/>
          </a:blip>
          <a:stretch>
            <a:fillRect/>
          </a:stretch>
        </p:blipFill>
        <p:spPr>
          <a:xfrm>
            <a:off x="216159" y="12229193"/>
            <a:ext cx="6251114" cy="1264449"/>
          </a:xfrm>
          <a:prstGeom prst="rect">
            <a:avLst/>
          </a:prstGeom>
          <a:ln w="12700">
            <a:miter lim="400000"/>
          </a:ln>
        </p:spPr>
      </p:pic>
      <p:sp>
        <p:nvSpPr>
          <p:cNvPr id="13" name="TextBox 8">
            <a:extLst>
              <a:ext uri="{FF2B5EF4-FFF2-40B4-BE49-F238E27FC236}">
                <a16:creationId xmlns:a16="http://schemas.microsoft.com/office/drawing/2014/main" id="{0C261F65-272E-47A5-9B82-E6E4B7F42973}"/>
              </a:ext>
            </a:extLst>
          </p:cNvPr>
          <p:cNvSpPr txBox="1"/>
          <p:nvPr/>
        </p:nvSpPr>
        <p:spPr>
          <a:xfrm>
            <a:off x="216159" y="3322828"/>
            <a:ext cx="6398786" cy="433041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743" rIns="45743" anchor="b">
            <a:spAutoFit/>
          </a:bodyPr>
          <a:lstStyle>
            <a:lvl1pPr>
              <a:defRPr sz="7200" b="1" spc="300">
                <a:solidFill>
                  <a:srgbClr val="FFFFFF"/>
                </a:solidFill>
              </a:defRPr>
            </a:lvl1pPr>
          </a:lstStyle>
          <a:p>
            <a:pPr>
              <a:lnSpc>
                <a:spcPct val="85000"/>
              </a:lnSpc>
            </a:pPr>
            <a:r>
              <a:rPr lang="de-DE" sz="5400" spc="600" dirty="0">
                <a:latin typeface="Permanent Marker" panose="02000000000000000000" pitchFamily="2" charset="0"/>
              </a:rPr>
              <a:t>STERNSINGER-</a:t>
            </a:r>
          </a:p>
          <a:p>
            <a:pPr>
              <a:lnSpc>
                <a:spcPct val="85000"/>
              </a:lnSpc>
            </a:pPr>
            <a:r>
              <a:rPr lang="de-DE" sz="5400" spc="600" dirty="0">
                <a:latin typeface="Permanent Marker" panose="02000000000000000000" pitchFamily="2" charset="0"/>
              </a:rPr>
              <a:t>PROJEKT 2022 </a:t>
            </a:r>
          </a:p>
          <a:p>
            <a:pPr>
              <a:lnSpc>
                <a:spcPct val="85000"/>
              </a:lnSpc>
            </a:pPr>
            <a:r>
              <a:rPr lang="de-DE" sz="5400" b="0" spc="0" dirty="0">
                <a:latin typeface="Georgia" panose="02040502050405020303" pitchFamily="18" charset="0"/>
              </a:rPr>
              <a:t>in Brasilien</a:t>
            </a:r>
          </a:p>
          <a:p>
            <a:pPr>
              <a:lnSpc>
                <a:spcPct val="85000"/>
              </a:lnSpc>
            </a:pPr>
            <a:endParaRPr lang="de-DE" sz="5400" b="0" spc="0" dirty="0">
              <a:latin typeface="Georgia" panose="02040502050405020303" pitchFamily="18" charset="0"/>
            </a:endParaRPr>
          </a:p>
          <a:p>
            <a:pPr>
              <a:lnSpc>
                <a:spcPct val="85000"/>
              </a:lnSpc>
            </a:pPr>
            <a:r>
              <a:rPr lang="de-DE" sz="5400" b="0" spc="0" dirty="0">
                <a:latin typeface="Georgia" panose="02040502050405020303" pitchFamily="18" charset="0"/>
              </a:rPr>
              <a:t>Für indigene Völker</a:t>
            </a:r>
          </a:p>
          <a:p>
            <a:pPr>
              <a:lnSpc>
                <a:spcPct val="85000"/>
              </a:lnSpc>
            </a:pPr>
            <a:r>
              <a:rPr lang="de-DE" sz="5400" b="0" spc="0" dirty="0">
                <a:latin typeface="Georgia" panose="02040502050405020303" pitchFamily="18" charset="0"/>
              </a:rPr>
              <a:t>im Regenwald</a:t>
            </a:r>
          </a:p>
        </p:txBody>
      </p:sp>
      <p:pic>
        <p:nvPicPr>
          <p:cNvPr id="14" name="Grafik 13">
            <a:extLst>
              <a:ext uri="{FF2B5EF4-FFF2-40B4-BE49-F238E27FC236}">
                <a16:creationId xmlns:a16="http://schemas.microsoft.com/office/drawing/2014/main" id="{4E30B131-0D33-46B3-AA65-E4F48CEFF047}"/>
              </a:ext>
            </a:extLst>
          </p:cNvPr>
          <p:cNvPicPr>
            <a:picLocks noChangeAspect="1"/>
          </p:cNvPicPr>
          <p:nvPr/>
        </p:nvPicPr>
        <p:blipFill>
          <a:blip r:embed="rId4" cstate="screen">
            <a:biLevel thresh="25000"/>
            <a:extLst>
              <a:ext uri="{28A0092B-C50C-407E-A947-70E740481C1C}">
                <a14:useLocalDpi xmlns:a14="http://schemas.microsoft.com/office/drawing/2010/main"/>
              </a:ext>
            </a:extLst>
          </a:blip>
          <a:stretch>
            <a:fillRect/>
          </a:stretch>
        </p:blipFill>
        <p:spPr>
          <a:xfrm>
            <a:off x="370283" y="222358"/>
            <a:ext cx="6030518" cy="1507630"/>
          </a:xfrm>
          <a:prstGeom prst="rect">
            <a:avLst/>
          </a:prstGeom>
        </p:spPr>
      </p:pic>
      <p:pic>
        <p:nvPicPr>
          <p:cNvPr id="15" name="Grafik 14">
            <a:extLst>
              <a:ext uri="{FF2B5EF4-FFF2-40B4-BE49-F238E27FC236}">
                <a16:creationId xmlns:a16="http://schemas.microsoft.com/office/drawing/2014/main" id="{C39375D4-6208-421A-8EDD-488526CD34D5}"/>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4344711" y="1334524"/>
            <a:ext cx="2571936" cy="2316539"/>
          </a:xfrm>
          <a:prstGeom prst="rect">
            <a:avLst/>
          </a:prstGeom>
        </p:spPr>
      </p:pic>
      <p:pic>
        <p:nvPicPr>
          <p:cNvPr id="16" name="Grafik 15">
            <a:extLst>
              <a:ext uri="{FF2B5EF4-FFF2-40B4-BE49-F238E27FC236}">
                <a16:creationId xmlns:a16="http://schemas.microsoft.com/office/drawing/2014/main" id="{95312FD0-623F-4C6E-9CD2-46B9024ABEA5}"/>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388795">
            <a:off x="12509026" y="3676418"/>
            <a:ext cx="1898474" cy="1709954"/>
          </a:xfrm>
          <a:prstGeom prst="rect">
            <a:avLst/>
          </a:prstGeom>
        </p:spPr>
      </p:pic>
      <p:pic>
        <p:nvPicPr>
          <p:cNvPr id="17" name="Grafik 16">
            <a:extLst>
              <a:ext uri="{FF2B5EF4-FFF2-40B4-BE49-F238E27FC236}">
                <a16:creationId xmlns:a16="http://schemas.microsoft.com/office/drawing/2014/main" id="{49A6F0BD-7189-48B4-B6BD-73C1A8F6231E}"/>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rot="21240882">
            <a:off x="11227833" y="785060"/>
            <a:ext cx="2381536" cy="2145044"/>
          </a:xfrm>
          <a:prstGeom prst="rect">
            <a:avLst/>
          </a:prstGeom>
        </p:spPr>
      </p:pic>
      <p:pic>
        <p:nvPicPr>
          <p:cNvPr id="18" name="Grafik 17">
            <a:extLst>
              <a:ext uri="{FF2B5EF4-FFF2-40B4-BE49-F238E27FC236}">
                <a16:creationId xmlns:a16="http://schemas.microsoft.com/office/drawing/2014/main" id="{653F37A4-251B-493E-B625-97F4DEEDCD02}"/>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rot="20415184">
            <a:off x="9181208" y="1224594"/>
            <a:ext cx="2135479" cy="1923423"/>
          </a:xfrm>
          <a:prstGeom prst="rect">
            <a:avLst/>
          </a:prstGeom>
        </p:spPr>
      </p:pic>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el 2"/>
          <p:cNvSpPr>
            <a:spLocks noGrp="1"/>
          </p:cNvSpPr>
          <p:nvPr>
            <p:ph type="title"/>
          </p:nvPr>
        </p:nvSpPr>
        <p:spPr>
          <a:xfrm>
            <a:off x="18573732" y="651654"/>
            <a:ext cx="4280726" cy="3371705"/>
          </a:xfrm>
        </p:spPr>
        <p:txBody>
          <a:bodyPr anchor="t">
            <a:normAutofit fontScale="90000"/>
          </a:bodyPr>
          <a:lstStyle/>
          <a:p>
            <a:pPr algn="r"/>
            <a:r>
              <a:rPr lang="de-AT" dirty="0">
                <a:solidFill>
                  <a:schemeClr val="tx2"/>
                </a:solidFill>
              </a:rPr>
              <a:t>Im </a:t>
            </a:r>
            <a:r>
              <a:rPr lang="de-AT" dirty="0">
                <a:solidFill>
                  <a:schemeClr val="tx2"/>
                </a:solidFill>
                <a:latin typeface="Permanent Marker" panose="020B0604020202020204" charset="0"/>
              </a:rPr>
              <a:t>Einsatz</a:t>
            </a:r>
            <a:br>
              <a:rPr lang="de-AT" dirty="0">
                <a:solidFill>
                  <a:schemeClr val="tx2"/>
                </a:solidFill>
              </a:rPr>
            </a:br>
            <a:r>
              <a:rPr lang="de-AT" dirty="0">
                <a:solidFill>
                  <a:schemeClr val="tx1"/>
                </a:solidFill>
              </a:rPr>
              <a:t>für eine bessere Welt</a:t>
            </a:r>
          </a:p>
        </p:txBody>
      </p:sp>
      <p:sp>
        <p:nvSpPr>
          <p:cNvPr id="7" name="Rechteck 6"/>
          <p:cNvSpPr/>
          <p:nvPr/>
        </p:nvSpPr>
        <p:spPr>
          <a:xfrm>
            <a:off x="18204872" y="3868189"/>
            <a:ext cx="4649585" cy="8402300"/>
          </a:xfrm>
          <a:prstGeom prst="rect">
            <a:avLst/>
          </a:prstGeom>
        </p:spPr>
        <p:txBody>
          <a:bodyPr wrap="square">
            <a:spAutoFit/>
          </a:bodyPr>
          <a:lstStyle/>
          <a:p>
            <a:pPr algn="r"/>
            <a:r>
              <a:rPr lang="de-DE" sz="3600" dirty="0" err="1">
                <a:latin typeface="Georgia" panose="02040502050405020303" pitchFamily="18" charset="0"/>
              </a:rPr>
              <a:t>Sternsingeraktive</a:t>
            </a:r>
            <a:r>
              <a:rPr lang="de-DE" sz="3600" dirty="0">
                <a:latin typeface="Georgia" panose="02040502050405020303" pitchFamily="18" charset="0"/>
              </a:rPr>
              <a:t> in ganz Österreich sind im Einsatz für eine bessere Welt:</a:t>
            </a:r>
          </a:p>
          <a:p>
            <a:pPr algn="r"/>
            <a:r>
              <a:rPr lang="de-DE" sz="3600" dirty="0">
                <a:latin typeface="Georgia" panose="02040502050405020303" pitchFamily="18" charset="0"/>
              </a:rPr>
              <a:t> </a:t>
            </a:r>
          </a:p>
          <a:p>
            <a:pPr algn="r"/>
            <a:r>
              <a:rPr lang="de-DE" sz="3600" dirty="0">
                <a:latin typeface="Georgia" panose="02040502050405020303" pitchFamily="18" charset="0"/>
              </a:rPr>
              <a:t>Den Segen für das neue Jahr bringen und Spenden für notleidende Mitmenschen sammeln. Rund 500 </a:t>
            </a:r>
            <a:r>
              <a:rPr lang="de-DE" sz="3600" dirty="0" err="1">
                <a:latin typeface="Georgia" panose="02040502050405020303" pitchFamily="18" charset="0"/>
              </a:rPr>
              <a:t>Sternsingerprojekte</a:t>
            </a:r>
            <a:r>
              <a:rPr lang="de-DE" sz="3600" dirty="0">
                <a:latin typeface="Georgia" panose="02040502050405020303" pitchFamily="18" charset="0"/>
              </a:rPr>
              <a:t> werden jährlich unterstützt.</a:t>
            </a:r>
            <a:endParaRPr lang="de-AT" sz="3600" dirty="0">
              <a:latin typeface="Georgia" panose="02040502050405020303" pitchFamily="18" charset="0"/>
            </a:endParaRPr>
          </a:p>
          <a:p>
            <a:endParaRPr lang="de-DE" sz="3600" dirty="0">
              <a:latin typeface="Georgia" panose="02040502050405020303" pitchFamily="18" charset="0"/>
              <a:ea typeface="NimbusSanLCon" pitchFamily="2" charset="0"/>
              <a:cs typeface="Times New Roman" panose="02020603050405020304" pitchFamily="18" charset="0"/>
            </a:endParaRPr>
          </a:p>
        </p:txBody>
      </p:sp>
      <p:pic>
        <p:nvPicPr>
          <p:cNvPr id="4" name="Grafik 3">
            <a:extLst>
              <a:ext uri="{FF2B5EF4-FFF2-40B4-BE49-F238E27FC236}">
                <a16:creationId xmlns:a16="http://schemas.microsoft.com/office/drawing/2014/main" id="{22CA9AC7-3DA6-4500-B82B-CE51C23DAE9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397773" y="651654"/>
            <a:ext cx="8637847" cy="12216384"/>
          </a:xfrm>
          <a:prstGeom prst="rect">
            <a:avLst/>
          </a:prstGeom>
        </p:spPr>
      </p:pic>
    </p:spTree>
    <p:extLst>
      <p:ext uri="{BB962C8B-B14F-4D97-AF65-F5344CB8AC3E}">
        <p14:creationId xmlns:p14="http://schemas.microsoft.com/office/powerpoint/2010/main" val="3440670653"/>
      </p:ext>
    </p:extLst>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platzhalter 3"/>
          <p:cNvSpPr>
            <a:spLocks noGrp="1"/>
          </p:cNvSpPr>
          <p:nvPr>
            <p:ph type="body" sz="half" idx="1"/>
          </p:nvPr>
        </p:nvSpPr>
        <p:spPr>
          <a:xfrm>
            <a:off x="1078890" y="6451913"/>
            <a:ext cx="6737513" cy="7430025"/>
          </a:xfrm>
        </p:spPr>
        <p:txBody>
          <a:bodyPr>
            <a:noAutofit/>
          </a:bodyPr>
          <a:lstStyle/>
          <a:p>
            <a:pPr marL="0" indent="0">
              <a:buNone/>
            </a:pPr>
            <a:r>
              <a:rPr lang="de-DE" sz="4000" dirty="0">
                <a:latin typeface="Georgia" panose="02040502050405020303" pitchFamily="18" charset="0"/>
              </a:rPr>
              <a:t>Zum Beispiel in </a:t>
            </a:r>
            <a:r>
              <a:rPr lang="de-DE" sz="4000" b="1" dirty="0">
                <a:latin typeface="Georgia" panose="02040502050405020303" pitchFamily="18" charset="0"/>
              </a:rPr>
              <a:t>Brasilien:</a:t>
            </a:r>
            <a:r>
              <a:rPr lang="de-DE" sz="4000" dirty="0">
                <a:latin typeface="Georgia" panose="02040502050405020303" pitchFamily="18" charset="0"/>
              </a:rPr>
              <a:t> Unsere Partnerorganisation </a:t>
            </a:r>
            <a:r>
              <a:rPr lang="de-DE" sz="4000" b="1" dirty="0">
                <a:solidFill>
                  <a:schemeClr val="accent1"/>
                </a:solidFill>
                <a:latin typeface="Georgia" panose="02040502050405020303" pitchFamily="18" charset="0"/>
              </a:rPr>
              <a:t>CIMI (</a:t>
            </a:r>
            <a:r>
              <a:rPr lang="de-DE" sz="4000" dirty="0" err="1">
                <a:latin typeface="Georgia" panose="02040502050405020303" pitchFamily="18" charset="0"/>
              </a:rPr>
              <a:t>Indigenenpastoral</a:t>
            </a:r>
            <a:r>
              <a:rPr lang="de-DE" sz="4000" dirty="0">
                <a:latin typeface="Georgia" panose="02040502050405020303" pitchFamily="18" charset="0"/>
              </a:rPr>
              <a:t> der brasilianischen Kirche) steht den indigenen Völkern im Amazonas-Regenwald zur Seite, damit diese auf ihrem Territorium überleben können.</a:t>
            </a:r>
            <a:endParaRPr lang="de-AT" sz="4000" dirty="0">
              <a:latin typeface="Georgia" panose="02040502050405020303" pitchFamily="18" charset="0"/>
            </a:endParaRPr>
          </a:p>
        </p:txBody>
      </p:sp>
      <p:pic>
        <p:nvPicPr>
          <p:cNvPr id="3" name="Grafik 2">
            <a:extLst>
              <a:ext uri="{FF2B5EF4-FFF2-40B4-BE49-F238E27FC236}">
                <a16:creationId xmlns:a16="http://schemas.microsoft.com/office/drawing/2014/main" id="{ED93A3F3-8E94-4F67-868F-2124426DBCB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580089" y="0"/>
            <a:ext cx="15218863" cy="13716000"/>
          </a:xfrm>
          <a:prstGeom prst="rect">
            <a:avLst/>
          </a:prstGeom>
        </p:spPr>
      </p:pic>
    </p:spTree>
    <p:extLst>
      <p:ext uri="{BB962C8B-B14F-4D97-AF65-F5344CB8AC3E}">
        <p14:creationId xmlns:p14="http://schemas.microsoft.com/office/powerpoint/2010/main" val="3669446713"/>
      </p:ext>
    </p:extLst>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platzhalter 3">
            <a:extLst>
              <a:ext uri="{FF2B5EF4-FFF2-40B4-BE49-F238E27FC236}">
                <a16:creationId xmlns:a16="http://schemas.microsoft.com/office/drawing/2014/main" id="{5C8C5E42-F9E5-44D6-A6F2-54FBE165E8BA}"/>
              </a:ext>
            </a:extLst>
          </p:cNvPr>
          <p:cNvSpPr>
            <a:spLocks noGrp="1"/>
          </p:cNvSpPr>
          <p:nvPr>
            <p:ph type="body" sz="half" idx="1"/>
          </p:nvPr>
        </p:nvSpPr>
        <p:spPr>
          <a:xfrm>
            <a:off x="453988" y="1414236"/>
            <a:ext cx="7569135" cy="9062547"/>
          </a:xfrm>
        </p:spPr>
        <p:txBody>
          <a:bodyPr>
            <a:normAutofit/>
          </a:bodyPr>
          <a:lstStyle/>
          <a:p>
            <a:pPr marL="0" indent="0">
              <a:buNone/>
            </a:pPr>
            <a:r>
              <a:rPr lang="de-DE" sz="4000" dirty="0">
                <a:latin typeface="Georgia" panose="02040502050405020303" pitchFamily="18" charset="0"/>
              </a:rPr>
              <a:t>Die indigenen Völker in Amazonien leben seit Jahrhunderten in und vom Regenwald, den sie gegen Raubbau und Zerstörung verteidigen. Die Bewahrung der „grünen Lunge der Erde“ ist auch überaus wichtig für unser Weltklima.</a:t>
            </a:r>
            <a:endParaRPr lang="de-AT" sz="4000" dirty="0">
              <a:latin typeface="Georgia" panose="02040502050405020303" pitchFamily="18" charset="0"/>
            </a:endParaRPr>
          </a:p>
          <a:p>
            <a:endParaRPr lang="de-AT" sz="4000" dirty="0">
              <a:latin typeface="Georgia" panose="02040502050405020303" pitchFamily="18" charset="0"/>
            </a:endParaRPr>
          </a:p>
          <a:p>
            <a:pPr marL="0" indent="0">
              <a:buNone/>
            </a:pPr>
            <a:endParaRPr lang="de-AT" sz="4000" dirty="0">
              <a:latin typeface="Georgia" panose="02040502050405020303" pitchFamily="18" charset="0"/>
            </a:endParaRPr>
          </a:p>
          <a:p>
            <a:endParaRPr lang="de-AT" dirty="0"/>
          </a:p>
        </p:txBody>
      </p:sp>
      <p:pic>
        <p:nvPicPr>
          <p:cNvPr id="7" name="Bildplatzhalter 6">
            <a:extLst>
              <a:ext uri="{FF2B5EF4-FFF2-40B4-BE49-F238E27FC236}">
                <a16:creationId xmlns:a16="http://schemas.microsoft.com/office/drawing/2014/main" id="{2A5C6348-0123-4535-B068-4F06BE64802C}"/>
              </a:ext>
            </a:extLst>
          </p:cNvPr>
          <p:cNvPicPr>
            <a:picLocks noGrp="1" noChangeAspect="1"/>
          </p:cNvPicPr>
          <p:nvPr>
            <p:ph type="pic" idx="13"/>
          </p:nvPr>
        </p:nvPicPr>
        <p:blipFill rotWithShape="1">
          <a:blip r:embed="rId2" cstate="screen">
            <a:extLst>
              <a:ext uri="{28A0092B-C50C-407E-A947-70E740481C1C}">
                <a14:useLocalDpi xmlns:a14="http://schemas.microsoft.com/office/drawing/2010/main"/>
              </a:ext>
            </a:extLst>
          </a:blip>
          <a:srcRect/>
          <a:stretch/>
        </p:blipFill>
        <p:spPr>
          <a:xfrm>
            <a:off x="8023124" y="0"/>
            <a:ext cx="16360876" cy="13716000"/>
          </a:xfrm>
        </p:spPr>
      </p:pic>
    </p:spTree>
    <p:extLst>
      <p:ext uri="{BB962C8B-B14F-4D97-AF65-F5344CB8AC3E}">
        <p14:creationId xmlns:p14="http://schemas.microsoft.com/office/powerpoint/2010/main" val="2627740164"/>
      </p:ext>
    </p:extLst>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platzhalter 3">
            <a:extLst>
              <a:ext uri="{FF2B5EF4-FFF2-40B4-BE49-F238E27FC236}">
                <a16:creationId xmlns:a16="http://schemas.microsoft.com/office/drawing/2014/main" id="{0E11A81B-447F-4539-82D5-BDED6A2FCFE4}"/>
              </a:ext>
            </a:extLst>
          </p:cNvPr>
          <p:cNvSpPr>
            <a:spLocks noGrp="1"/>
          </p:cNvSpPr>
          <p:nvPr>
            <p:ph type="body" sz="half" idx="1"/>
          </p:nvPr>
        </p:nvSpPr>
        <p:spPr>
          <a:xfrm>
            <a:off x="17030991" y="1374226"/>
            <a:ext cx="6350924" cy="9062547"/>
          </a:xfrm>
        </p:spPr>
        <p:txBody>
          <a:bodyPr/>
          <a:lstStyle/>
          <a:p>
            <a:pPr marL="0" indent="0" algn="r">
              <a:buNone/>
            </a:pPr>
            <a:r>
              <a:rPr lang="de-DE" sz="4000" dirty="0">
                <a:latin typeface="Georgia" panose="02040502050405020303" pitchFamily="18" charset="0"/>
              </a:rPr>
              <a:t>Die indigene Lebensweise ist von starkem Gemeinschaftsgefühl und von Respekt zu allen Lebewesen geprägt. Diese Haltung der Schöpfung gegenüber steht im Widerspruch zu jenen, die sich am Regenwald nur bereichern wollen.</a:t>
            </a:r>
            <a:endParaRPr lang="de-AT" sz="4000" dirty="0">
              <a:latin typeface="Georgia" panose="02040502050405020303" pitchFamily="18" charset="0"/>
            </a:endParaRPr>
          </a:p>
          <a:p>
            <a:pPr marL="0" indent="0">
              <a:buNone/>
            </a:pPr>
            <a:endParaRPr lang="de-AT" dirty="0"/>
          </a:p>
        </p:txBody>
      </p:sp>
      <p:pic>
        <p:nvPicPr>
          <p:cNvPr id="6" name="Bildplatzhalter 5">
            <a:extLst>
              <a:ext uri="{FF2B5EF4-FFF2-40B4-BE49-F238E27FC236}">
                <a16:creationId xmlns:a16="http://schemas.microsoft.com/office/drawing/2014/main" id="{1167CABC-BE95-4737-A304-DFE4EE9CD61F}"/>
              </a:ext>
            </a:extLst>
          </p:cNvPr>
          <p:cNvPicPr>
            <a:picLocks noGrp="1" noChangeAspect="1"/>
          </p:cNvPicPr>
          <p:nvPr>
            <p:ph type="pic" idx="13"/>
          </p:nvPr>
        </p:nvPicPr>
        <p:blipFill rotWithShape="1">
          <a:blip r:embed="rId2" cstate="screen">
            <a:extLst>
              <a:ext uri="{28A0092B-C50C-407E-A947-70E740481C1C}">
                <a14:useLocalDpi xmlns:a14="http://schemas.microsoft.com/office/drawing/2010/main"/>
              </a:ext>
            </a:extLst>
          </a:blip>
          <a:srcRect/>
          <a:stretch/>
        </p:blipFill>
        <p:spPr>
          <a:xfrm>
            <a:off x="0" y="0"/>
            <a:ext cx="15401404" cy="13716000"/>
          </a:xfrm>
        </p:spPr>
      </p:pic>
    </p:spTree>
    <p:extLst>
      <p:ext uri="{BB962C8B-B14F-4D97-AF65-F5344CB8AC3E}">
        <p14:creationId xmlns:p14="http://schemas.microsoft.com/office/powerpoint/2010/main" val="2025139320"/>
      </p:ext>
    </p:extLst>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platzhalter 3"/>
          <p:cNvSpPr>
            <a:spLocks noGrp="1"/>
          </p:cNvSpPr>
          <p:nvPr>
            <p:ph type="body" sz="half" idx="1"/>
          </p:nvPr>
        </p:nvSpPr>
        <p:spPr>
          <a:xfrm>
            <a:off x="506361" y="1605064"/>
            <a:ext cx="6618339" cy="10505872"/>
          </a:xfrm>
        </p:spPr>
        <p:txBody>
          <a:bodyPr>
            <a:noAutofit/>
          </a:bodyPr>
          <a:lstStyle/>
          <a:p>
            <a:pPr marL="0" indent="0">
              <a:buNone/>
            </a:pPr>
            <a:r>
              <a:rPr lang="de-DE" sz="4000" dirty="0">
                <a:latin typeface="Georgia" panose="02040502050405020303" pitchFamily="18" charset="0"/>
              </a:rPr>
              <a:t>Mit Brandrodungen wird der Regenwald großflächig vernichtet, um Plantagen anzulegen. Viele Produkte werden auch nach Europa verschifft: Soja als Futtermittel für Massentierhaltung, Palmöl als Bestandteil vieler Lebensmittel.</a:t>
            </a:r>
            <a:endParaRPr lang="de-AT" sz="4000" dirty="0">
              <a:latin typeface="Georgia" panose="02040502050405020303" pitchFamily="18" charset="0"/>
            </a:endParaRPr>
          </a:p>
        </p:txBody>
      </p:sp>
      <p:pic>
        <p:nvPicPr>
          <p:cNvPr id="13" name="Bildplatzhalter 12">
            <a:extLst>
              <a:ext uri="{FF2B5EF4-FFF2-40B4-BE49-F238E27FC236}">
                <a16:creationId xmlns:a16="http://schemas.microsoft.com/office/drawing/2014/main" id="{8EF0F595-F154-4811-AD2D-9278501BF133}"/>
              </a:ext>
            </a:extLst>
          </p:cNvPr>
          <p:cNvPicPr>
            <a:picLocks noGrp="1" noChangeAspect="1"/>
          </p:cNvPicPr>
          <p:nvPr>
            <p:ph type="pic" idx="13"/>
          </p:nvPr>
        </p:nvPicPr>
        <p:blipFill rotWithShape="1">
          <a:blip r:embed="rId2" cstate="screen">
            <a:extLst>
              <a:ext uri="{28A0092B-C50C-407E-A947-70E740481C1C}">
                <a14:useLocalDpi xmlns:a14="http://schemas.microsoft.com/office/drawing/2010/main"/>
              </a:ext>
            </a:extLst>
          </a:blip>
          <a:srcRect/>
          <a:stretch/>
        </p:blipFill>
        <p:spPr>
          <a:xfrm>
            <a:off x="7658100" y="0"/>
            <a:ext cx="16725900" cy="13716000"/>
          </a:xfrm>
        </p:spPr>
      </p:pic>
    </p:spTree>
    <p:extLst>
      <p:ext uri="{BB962C8B-B14F-4D97-AF65-F5344CB8AC3E}">
        <p14:creationId xmlns:p14="http://schemas.microsoft.com/office/powerpoint/2010/main" val="723779587"/>
      </p:ext>
    </p:extLst>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537F3ECD-9C55-416B-B160-9EE36F9FAB96}"/>
              </a:ext>
            </a:extLst>
          </p:cNvPr>
          <p:cNvSpPr/>
          <p:nvPr/>
        </p:nvSpPr>
        <p:spPr>
          <a:xfrm>
            <a:off x="2438400" y="344519"/>
            <a:ext cx="20040600" cy="1938992"/>
          </a:xfrm>
          <a:prstGeom prst="rect">
            <a:avLst/>
          </a:prstGeom>
        </p:spPr>
        <p:txBody>
          <a:bodyPr wrap="square">
            <a:spAutoFit/>
          </a:bodyPr>
          <a:lstStyle/>
          <a:p>
            <a:r>
              <a:rPr lang="de-DE" sz="4000" kern="100" dirty="0">
                <a:latin typeface="Georgia" panose="02040502050405020303" pitchFamily="18" charset="0"/>
                <a:ea typeface="Arial Unicode MS"/>
                <a:cs typeface="Mangal" panose="02040503050203030202" pitchFamily="18" charset="0"/>
              </a:rPr>
              <a:t>Für Agrobusiness und Kraftwerksbau werden indigene Gemeinschaften mit brutalen Mitteln gezwungen, ihr Land zu verlassen. Immer wieder kommt es zu illegalem Eindringen und zu Gewalt bis hin zu Morden.</a:t>
            </a:r>
            <a:endParaRPr lang="de-AT" sz="4000" kern="100" dirty="0">
              <a:latin typeface="Georgia" panose="02040502050405020303" pitchFamily="18" charset="0"/>
              <a:ea typeface="Arial Unicode MS"/>
              <a:cs typeface="Mangal" panose="02040503050203030202" pitchFamily="18" charset="0"/>
            </a:endParaRPr>
          </a:p>
        </p:txBody>
      </p:sp>
      <p:pic>
        <p:nvPicPr>
          <p:cNvPr id="13" name="Bildplatzhalter 12">
            <a:extLst>
              <a:ext uri="{FF2B5EF4-FFF2-40B4-BE49-F238E27FC236}">
                <a16:creationId xmlns:a16="http://schemas.microsoft.com/office/drawing/2014/main" id="{BB9F4BC8-FC05-47E5-BFCD-604BC4B1936A}"/>
              </a:ext>
            </a:extLst>
          </p:cNvPr>
          <p:cNvPicPr>
            <a:picLocks noGrp="1" noChangeAspect="1"/>
          </p:cNvPicPr>
          <p:nvPr>
            <p:ph type="pic" idx="13"/>
          </p:nvPr>
        </p:nvPicPr>
        <p:blipFill rotWithShape="1">
          <a:blip r:embed="rId2" cstate="screen">
            <a:extLst>
              <a:ext uri="{28A0092B-C50C-407E-A947-70E740481C1C}">
                <a14:useLocalDpi xmlns:a14="http://schemas.microsoft.com/office/drawing/2010/main"/>
              </a:ext>
            </a:extLst>
          </a:blip>
          <a:srcRect/>
          <a:stretch/>
        </p:blipFill>
        <p:spPr>
          <a:xfrm>
            <a:off x="-6353" y="3238500"/>
            <a:ext cx="24390353" cy="10477500"/>
          </a:xfrm>
        </p:spPr>
      </p:pic>
    </p:spTree>
    <p:extLst>
      <p:ext uri="{BB962C8B-B14F-4D97-AF65-F5344CB8AC3E}">
        <p14:creationId xmlns:p14="http://schemas.microsoft.com/office/powerpoint/2010/main" val="329941644"/>
      </p:ext>
    </p:extLst>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D0F20839-308D-4D27-941C-705E356161FA}"/>
              </a:ext>
            </a:extLst>
          </p:cNvPr>
          <p:cNvSpPr>
            <a:spLocks noGrp="1"/>
          </p:cNvSpPr>
          <p:nvPr>
            <p:ph type="body" sz="half" idx="1"/>
          </p:nvPr>
        </p:nvSpPr>
        <p:spPr>
          <a:xfrm>
            <a:off x="14214764" y="4652193"/>
            <a:ext cx="9719032" cy="9593212"/>
          </a:xfrm>
        </p:spPr>
        <p:txBody>
          <a:bodyPr/>
          <a:lstStyle/>
          <a:p>
            <a:pPr marL="0" indent="0" algn="r">
              <a:buNone/>
            </a:pPr>
            <a:r>
              <a:rPr lang="de-DE" sz="4000" dirty="0">
                <a:latin typeface="Georgia" panose="02040502050405020303" pitchFamily="18" charset="0"/>
              </a:rPr>
              <a:t>Die dramatische Abholzung raubt den Indigenen die Lebensgrundlage und missachtet die in der Verfassung festgelegten Rechte. Die Regierung steht auf Seiten der multinationalen Konzerne und kurbelt die Ausbeutung an.</a:t>
            </a:r>
            <a:endParaRPr lang="de-AT" sz="4000" dirty="0">
              <a:latin typeface="Georgia" panose="02040502050405020303" pitchFamily="18" charset="0"/>
            </a:endParaRPr>
          </a:p>
          <a:p>
            <a:endParaRPr lang="de-AT" dirty="0"/>
          </a:p>
        </p:txBody>
      </p:sp>
      <p:pic>
        <p:nvPicPr>
          <p:cNvPr id="6" name="Bildplatzhalter 5">
            <a:extLst>
              <a:ext uri="{FF2B5EF4-FFF2-40B4-BE49-F238E27FC236}">
                <a16:creationId xmlns:a16="http://schemas.microsoft.com/office/drawing/2014/main" id="{16E7D2B8-7E8E-4CAD-AC04-F852F9305179}"/>
              </a:ext>
            </a:extLst>
          </p:cNvPr>
          <p:cNvPicPr>
            <a:picLocks noGrp="1" noChangeAspect="1"/>
          </p:cNvPicPr>
          <p:nvPr>
            <p:ph type="pic" idx="13"/>
          </p:nvPr>
        </p:nvPicPr>
        <p:blipFill rotWithShape="1">
          <a:blip r:embed="rId2" cstate="screen">
            <a:extLst>
              <a:ext uri="{28A0092B-C50C-407E-A947-70E740481C1C}">
                <a14:useLocalDpi xmlns:a14="http://schemas.microsoft.com/office/drawing/2010/main"/>
              </a:ext>
            </a:extLst>
          </a:blip>
          <a:srcRect/>
          <a:stretch/>
        </p:blipFill>
        <p:spPr>
          <a:xfrm>
            <a:off x="0" y="0"/>
            <a:ext cx="16154400" cy="13716000"/>
          </a:xfrm>
        </p:spPr>
      </p:pic>
    </p:spTree>
    <p:extLst>
      <p:ext uri="{BB962C8B-B14F-4D97-AF65-F5344CB8AC3E}">
        <p14:creationId xmlns:p14="http://schemas.microsoft.com/office/powerpoint/2010/main" val="2676113866"/>
      </p:ext>
    </p:extLst>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platzhalter 2">
            <a:extLst>
              <a:ext uri="{FF2B5EF4-FFF2-40B4-BE49-F238E27FC236}">
                <a16:creationId xmlns:a16="http://schemas.microsoft.com/office/drawing/2014/main" id="{3DA4304B-6151-471C-97B4-2AFA10F8CC82}"/>
              </a:ext>
            </a:extLst>
          </p:cNvPr>
          <p:cNvSpPr txBox="1">
            <a:spLocks/>
          </p:cNvSpPr>
          <p:nvPr/>
        </p:nvSpPr>
        <p:spPr>
          <a:xfrm>
            <a:off x="285750" y="326537"/>
            <a:ext cx="24098250" cy="2149963"/>
          </a:xfrm>
          <a:custGeom>
            <a:avLst/>
            <a:gdLst>
              <a:gd name="connsiteX0" fmla="*/ 0 w 13840104"/>
              <a:gd name="connsiteY0" fmla="*/ 0 h 9576884"/>
              <a:gd name="connsiteX1" fmla="*/ 13840104 w 13840104"/>
              <a:gd name="connsiteY1" fmla="*/ 0 h 9576884"/>
              <a:gd name="connsiteX2" fmla="*/ 13840104 w 13840104"/>
              <a:gd name="connsiteY2" fmla="*/ 9576884 h 9576884"/>
              <a:gd name="connsiteX3" fmla="*/ 0 w 13840104"/>
              <a:gd name="connsiteY3" fmla="*/ 9576884 h 9576884"/>
              <a:gd name="connsiteX4" fmla="*/ 0 w 13840104"/>
              <a:gd name="connsiteY4" fmla="*/ 0 h 9576884"/>
              <a:gd name="connsiteX0" fmla="*/ 3020786 w 13840104"/>
              <a:gd name="connsiteY0" fmla="*/ 0 h 9609541"/>
              <a:gd name="connsiteX1" fmla="*/ 13840104 w 13840104"/>
              <a:gd name="connsiteY1" fmla="*/ 32657 h 9609541"/>
              <a:gd name="connsiteX2" fmla="*/ 13840104 w 13840104"/>
              <a:gd name="connsiteY2" fmla="*/ 9609541 h 9609541"/>
              <a:gd name="connsiteX3" fmla="*/ 0 w 13840104"/>
              <a:gd name="connsiteY3" fmla="*/ 9609541 h 9609541"/>
              <a:gd name="connsiteX4" fmla="*/ 3020786 w 13840104"/>
              <a:gd name="connsiteY4" fmla="*/ 0 h 9609541"/>
              <a:gd name="connsiteX0" fmla="*/ 3037115 w 13840104"/>
              <a:gd name="connsiteY0" fmla="*/ 97972 h 9576884"/>
              <a:gd name="connsiteX1" fmla="*/ 13840104 w 13840104"/>
              <a:gd name="connsiteY1" fmla="*/ 0 h 9576884"/>
              <a:gd name="connsiteX2" fmla="*/ 13840104 w 13840104"/>
              <a:gd name="connsiteY2" fmla="*/ 9576884 h 9576884"/>
              <a:gd name="connsiteX3" fmla="*/ 0 w 13840104"/>
              <a:gd name="connsiteY3" fmla="*/ 9576884 h 9576884"/>
              <a:gd name="connsiteX4" fmla="*/ 3037115 w 13840104"/>
              <a:gd name="connsiteY4" fmla="*/ 97972 h 9576884"/>
              <a:gd name="connsiteX0" fmla="*/ 3037115 w 13840104"/>
              <a:gd name="connsiteY0" fmla="*/ 0 h 9576884"/>
              <a:gd name="connsiteX1" fmla="*/ 13840104 w 13840104"/>
              <a:gd name="connsiteY1" fmla="*/ 0 h 9576884"/>
              <a:gd name="connsiteX2" fmla="*/ 13840104 w 13840104"/>
              <a:gd name="connsiteY2" fmla="*/ 9576884 h 9576884"/>
              <a:gd name="connsiteX3" fmla="*/ 0 w 13840104"/>
              <a:gd name="connsiteY3" fmla="*/ 9576884 h 9576884"/>
              <a:gd name="connsiteX4" fmla="*/ 3037115 w 13840104"/>
              <a:gd name="connsiteY4" fmla="*/ 0 h 9576884"/>
              <a:gd name="connsiteX0" fmla="*/ 4359729 w 15162718"/>
              <a:gd name="connsiteY0" fmla="*/ 0 h 9593212"/>
              <a:gd name="connsiteX1" fmla="*/ 15162718 w 15162718"/>
              <a:gd name="connsiteY1" fmla="*/ 0 h 9593212"/>
              <a:gd name="connsiteX2" fmla="*/ 15162718 w 15162718"/>
              <a:gd name="connsiteY2" fmla="*/ 9576884 h 9593212"/>
              <a:gd name="connsiteX3" fmla="*/ 0 w 15162718"/>
              <a:gd name="connsiteY3" fmla="*/ 9593212 h 9593212"/>
              <a:gd name="connsiteX4" fmla="*/ 4359729 w 15162718"/>
              <a:gd name="connsiteY4" fmla="*/ 0 h 9593212"/>
              <a:gd name="connsiteX0" fmla="*/ 3200401 w 15162718"/>
              <a:gd name="connsiteY0" fmla="*/ 0 h 9593212"/>
              <a:gd name="connsiteX1" fmla="*/ 15162718 w 15162718"/>
              <a:gd name="connsiteY1" fmla="*/ 0 h 9593212"/>
              <a:gd name="connsiteX2" fmla="*/ 15162718 w 15162718"/>
              <a:gd name="connsiteY2" fmla="*/ 9576884 h 9593212"/>
              <a:gd name="connsiteX3" fmla="*/ 0 w 15162718"/>
              <a:gd name="connsiteY3" fmla="*/ 9593212 h 9593212"/>
              <a:gd name="connsiteX4" fmla="*/ 3200401 w 15162718"/>
              <a:gd name="connsiteY4" fmla="*/ 0 h 95932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62718" h="9593212">
                <a:moveTo>
                  <a:pt x="3200401" y="0"/>
                </a:moveTo>
                <a:lnTo>
                  <a:pt x="15162718" y="0"/>
                </a:lnTo>
                <a:lnTo>
                  <a:pt x="15162718" y="9576884"/>
                </a:lnTo>
                <a:lnTo>
                  <a:pt x="0" y="9593212"/>
                </a:lnTo>
                <a:lnTo>
                  <a:pt x="3200401" y="0"/>
                </a:lnTo>
                <a:close/>
              </a:path>
            </a:pathLst>
          </a:custGeom>
        </p:spPr>
        <p:txBody>
          <a:bodyPr/>
          <a:lstStyle>
            <a:lvl1pPr marL="152445" marR="0" indent="-152445" algn="l" defTabSz="457429" rtl="0" eaLnBrk="1" latinLnBrk="0" hangingPunct="1">
              <a:lnSpc>
                <a:spcPct val="100000"/>
              </a:lnSpc>
              <a:spcBef>
                <a:spcPts val="0"/>
              </a:spcBef>
              <a:spcAft>
                <a:spcPts val="0"/>
              </a:spcAft>
              <a:buClrTx/>
              <a:buSzPct val="100000"/>
              <a:buFont typeface="Arial"/>
              <a:buChar char="•"/>
              <a:tabLst/>
              <a:defRPr sz="3600" b="0" i="0" u="none" strike="noStrike" cap="none" spc="0" baseline="0">
                <a:solidFill>
                  <a:srgbClr val="000000"/>
                </a:solidFill>
                <a:uFillTx/>
                <a:latin typeface="+mn-lt"/>
                <a:ea typeface="+mn-ea"/>
                <a:cs typeface="+mn-cs"/>
                <a:sym typeface="Arial"/>
              </a:defRPr>
            </a:lvl1pPr>
            <a:lvl2pPr marL="1086175" marR="0" indent="-171501" algn="l" defTabSz="457429" rtl="0" eaLnBrk="1" latinLnBrk="0" hangingPunct="1">
              <a:lnSpc>
                <a:spcPct val="100000"/>
              </a:lnSpc>
              <a:spcBef>
                <a:spcPts val="0"/>
              </a:spcBef>
              <a:spcAft>
                <a:spcPts val="0"/>
              </a:spcAft>
              <a:buClrTx/>
              <a:buSzPct val="100000"/>
              <a:buFont typeface="Arial"/>
              <a:buChar char="•"/>
              <a:tabLst/>
              <a:defRPr sz="3200" b="0" i="0" u="none" strike="noStrike" cap="none" spc="0" baseline="0">
                <a:solidFill>
                  <a:srgbClr val="000000"/>
                </a:solidFill>
                <a:uFillTx/>
                <a:latin typeface="+mn-lt"/>
                <a:ea typeface="+mn-ea"/>
                <a:cs typeface="+mn-cs"/>
                <a:sym typeface="Arial"/>
              </a:defRPr>
            </a:lvl2pPr>
            <a:lvl3pPr marL="2025350" marR="0" indent="-196001" algn="l" defTabSz="457429" rtl="0" eaLnBrk="1" latinLnBrk="0" hangingPunct="1">
              <a:lnSpc>
                <a:spcPct val="100000"/>
              </a:lnSpc>
              <a:spcBef>
                <a:spcPts val="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Arial"/>
              </a:defRPr>
            </a:lvl3pPr>
            <a:lvl4pPr marL="2972691" marR="0" indent="-228668" algn="l" defTabSz="457429" rtl="0" eaLnBrk="1" latinLnBrk="0" hangingPunct="1">
              <a:lnSpc>
                <a:spcPct val="100000"/>
              </a:lnSpc>
              <a:spcBef>
                <a:spcPts val="0"/>
              </a:spcBef>
              <a:spcAft>
                <a:spcPts val="0"/>
              </a:spcAft>
              <a:buClrTx/>
              <a:buSzPct val="100000"/>
              <a:buFont typeface="Arial"/>
              <a:buChar char="•"/>
              <a:tabLst/>
              <a:defRPr sz="2400" b="0" i="0" u="none" strike="noStrike" cap="none" spc="0" baseline="0">
                <a:solidFill>
                  <a:srgbClr val="000000"/>
                </a:solidFill>
                <a:uFillTx/>
                <a:latin typeface="+mn-lt"/>
                <a:ea typeface="+mn-ea"/>
                <a:cs typeface="+mn-cs"/>
                <a:sym typeface="Arial"/>
              </a:defRPr>
            </a:lvl4pPr>
            <a:lvl5pPr marL="3887365" marR="0" indent="-228668" algn="l" defTabSz="457429" rtl="0" eaLnBrk="1" latinLnBrk="0" hangingPunct="1">
              <a:lnSpc>
                <a:spcPct val="100000"/>
              </a:lnSpc>
              <a:spcBef>
                <a:spcPts val="0"/>
              </a:spcBef>
              <a:spcAft>
                <a:spcPts val="0"/>
              </a:spcAft>
              <a:buClrTx/>
              <a:buSzPct val="100000"/>
              <a:buFont typeface="Arial"/>
              <a:buChar char="•"/>
              <a:tabLst/>
              <a:defRPr sz="2400" b="0" i="0" u="none" strike="noStrike" cap="none" spc="0" baseline="0">
                <a:solidFill>
                  <a:srgbClr val="000000"/>
                </a:solidFill>
                <a:uFillTx/>
                <a:latin typeface="+mn-lt"/>
                <a:ea typeface="+mn-ea"/>
                <a:cs typeface="+mn-cs"/>
                <a:sym typeface="Arial"/>
              </a:defRPr>
            </a:lvl5pPr>
            <a:lvl6pPr marL="4725816" marR="0" indent="-152445" algn="l" defTabSz="457429" rtl="0" eaLnBrk="1" latinLnBrk="0" hangingPunct="1">
              <a:lnSpc>
                <a:spcPct val="100000"/>
              </a:lnSpc>
              <a:spcBef>
                <a:spcPts val="0"/>
              </a:spcBef>
              <a:spcAft>
                <a:spcPts val="0"/>
              </a:spcAft>
              <a:buClrTx/>
              <a:buSzPct val="100000"/>
              <a:buFont typeface="Arial"/>
              <a:buChar char="•"/>
              <a:tabLst/>
              <a:defRPr sz="1201" b="0" i="0" u="none" strike="noStrike" cap="none" spc="0" baseline="0">
                <a:solidFill>
                  <a:srgbClr val="000000"/>
                </a:solidFill>
                <a:uFillTx/>
                <a:latin typeface="+mn-lt"/>
                <a:ea typeface="+mn-ea"/>
                <a:cs typeface="+mn-cs"/>
                <a:sym typeface="Arial"/>
              </a:defRPr>
            </a:lvl6pPr>
            <a:lvl7pPr marL="5640490" marR="0" indent="-152445" algn="l" defTabSz="457429" rtl="0" eaLnBrk="1" latinLnBrk="0" hangingPunct="1">
              <a:lnSpc>
                <a:spcPct val="100000"/>
              </a:lnSpc>
              <a:spcBef>
                <a:spcPts val="0"/>
              </a:spcBef>
              <a:spcAft>
                <a:spcPts val="0"/>
              </a:spcAft>
              <a:buClrTx/>
              <a:buSzPct val="100000"/>
              <a:buFont typeface="Arial"/>
              <a:buChar char="•"/>
              <a:tabLst/>
              <a:defRPr sz="1201" b="0" i="0" u="none" strike="noStrike" cap="none" spc="0" baseline="0">
                <a:solidFill>
                  <a:srgbClr val="000000"/>
                </a:solidFill>
                <a:uFillTx/>
                <a:latin typeface="+mn-lt"/>
                <a:ea typeface="+mn-ea"/>
                <a:cs typeface="+mn-cs"/>
                <a:sym typeface="Arial"/>
              </a:defRPr>
            </a:lvl7pPr>
            <a:lvl8pPr marL="6555164" marR="0" indent="-152445" algn="l" defTabSz="457429" rtl="0" eaLnBrk="1" latinLnBrk="0" hangingPunct="1">
              <a:lnSpc>
                <a:spcPct val="100000"/>
              </a:lnSpc>
              <a:spcBef>
                <a:spcPts val="0"/>
              </a:spcBef>
              <a:spcAft>
                <a:spcPts val="0"/>
              </a:spcAft>
              <a:buClrTx/>
              <a:buSzPct val="100000"/>
              <a:buFont typeface="Arial"/>
              <a:buChar char="•"/>
              <a:tabLst/>
              <a:defRPr sz="1201" b="0" i="0" u="none" strike="noStrike" cap="none" spc="0" baseline="0">
                <a:solidFill>
                  <a:srgbClr val="000000"/>
                </a:solidFill>
                <a:uFillTx/>
                <a:latin typeface="+mn-lt"/>
                <a:ea typeface="+mn-ea"/>
                <a:cs typeface="+mn-cs"/>
                <a:sym typeface="Arial"/>
              </a:defRPr>
            </a:lvl8pPr>
            <a:lvl9pPr marL="7469839" marR="0" indent="-152445" algn="l" defTabSz="457429" rtl="0" eaLnBrk="1" latinLnBrk="0" hangingPunct="1">
              <a:lnSpc>
                <a:spcPct val="100000"/>
              </a:lnSpc>
              <a:spcBef>
                <a:spcPts val="0"/>
              </a:spcBef>
              <a:spcAft>
                <a:spcPts val="0"/>
              </a:spcAft>
              <a:buClrTx/>
              <a:buSzPct val="100000"/>
              <a:buFont typeface="Arial"/>
              <a:buChar char="•"/>
              <a:tabLst/>
              <a:defRPr sz="1201" b="0" i="0" u="none" strike="noStrike" cap="none" spc="0" baseline="0">
                <a:solidFill>
                  <a:srgbClr val="000000"/>
                </a:solidFill>
                <a:uFillTx/>
                <a:latin typeface="+mn-lt"/>
                <a:ea typeface="+mn-ea"/>
                <a:cs typeface="+mn-cs"/>
                <a:sym typeface="Arial"/>
              </a:defRPr>
            </a:lvl9pPr>
          </a:lstStyle>
          <a:p>
            <a:pPr marL="0" indent="0">
              <a:buNone/>
            </a:pPr>
            <a:r>
              <a:rPr lang="de-DE" sz="4000" dirty="0">
                <a:latin typeface="Georgia" panose="02040502050405020303" pitchFamily="18" charset="0"/>
              </a:rPr>
              <a:t>Land ist der Schlüssel zum Überleben: Unsere Partnerorganisation CIMI unterstützt die indigenen Völker dabei, sich ihrer Rechte bewusst zu werden und sie aus eigener Kraft politisch und juristisch durchzusetzen. </a:t>
            </a:r>
            <a:endParaRPr lang="de-AT" sz="4000" dirty="0">
              <a:latin typeface="Georgia" panose="02040502050405020303" pitchFamily="18" charset="0"/>
            </a:endParaRPr>
          </a:p>
          <a:p>
            <a:endParaRPr lang="de-AT" dirty="0"/>
          </a:p>
        </p:txBody>
      </p:sp>
      <p:pic>
        <p:nvPicPr>
          <p:cNvPr id="9" name="Bildplatzhalter 8">
            <a:extLst>
              <a:ext uri="{FF2B5EF4-FFF2-40B4-BE49-F238E27FC236}">
                <a16:creationId xmlns:a16="http://schemas.microsoft.com/office/drawing/2014/main" id="{5FFC3045-C675-4838-AFE2-E2340EBA896B}"/>
              </a:ext>
            </a:extLst>
          </p:cNvPr>
          <p:cNvPicPr>
            <a:picLocks noGrp="1" noChangeAspect="1"/>
          </p:cNvPicPr>
          <p:nvPr>
            <p:ph type="pic" idx="13"/>
          </p:nvPr>
        </p:nvPicPr>
        <p:blipFill rotWithShape="1">
          <a:blip r:embed="rId2" cstate="screen">
            <a:extLst>
              <a:ext uri="{28A0092B-C50C-407E-A947-70E740481C1C}">
                <a14:useLocalDpi xmlns:a14="http://schemas.microsoft.com/office/drawing/2010/main"/>
              </a:ext>
            </a:extLst>
          </a:blip>
          <a:srcRect/>
          <a:stretch/>
        </p:blipFill>
        <p:spPr>
          <a:xfrm>
            <a:off x="-6353" y="2857500"/>
            <a:ext cx="24390353" cy="10858500"/>
          </a:xfrm>
        </p:spPr>
      </p:pic>
    </p:spTree>
    <p:extLst>
      <p:ext uri="{BB962C8B-B14F-4D97-AF65-F5344CB8AC3E}">
        <p14:creationId xmlns:p14="http://schemas.microsoft.com/office/powerpoint/2010/main" val="3234481037"/>
      </p:ext>
    </p:extLst>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platzhalter 3">
            <a:extLst>
              <a:ext uri="{FF2B5EF4-FFF2-40B4-BE49-F238E27FC236}">
                <a16:creationId xmlns:a16="http://schemas.microsoft.com/office/drawing/2014/main" id="{43A245C4-F17B-4433-B692-88B49C4B2321}"/>
              </a:ext>
            </a:extLst>
          </p:cNvPr>
          <p:cNvSpPr>
            <a:spLocks noGrp="1"/>
          </p:cNvSpPr>
          <p:nvPr>
            <p:ph type="body" sz="half" idx="1"/>
          </p:nvPr>
        </p:nvSpPr>
        <p:spPr>
          <a:xfrm>
            <a:off x="517283" y="706313"/>
            <a:ext cx="4933005" cy="9062547"/>
          </a:xfrm>
        </p:spPr>
        <p:txBody>
          <a:bodyPr/>
          <a:lstStyle/>
          <a:p>
            <a:pPr marL="0" indent="0">
              <a:buNone/>
            </a:pPr>
            <a:r>
              <a:rPr lang="de-DE" sz="4000" dirty="0">
                <a:latin typeface="Georgia" panose="02040502050405020303" pitchFamily="18" charset="0"/>
              </a:rPr>
              <a:t>Im Widerstand gegen die Zerstörung des Regenwaldes braucht es juristische Unterstützung: Formal zugesicherte Gebiete müssen bestehen bleiben, ausstehende Anerkennung von indigenen Territorien rechtlich verankert werden. </a:t>
            </a:r>
            <a:endParaRPr lang="de-AT" sz="4000" dirty="0">
              <a:latin typeface="Georgia" panose="02040502050405020303" pitchFamily="18" charset="0"/>
            </a:endParaRPr>
          </a:p>
          <a:p>
            <a:endParaRPr lang="de-AT" dirty="0"/>
          </a:p>
        </p:txBody>
      </p:sp>
      <p:pic>
        <p:nvPicPr>
          <p:cNvPr id="6" name="Bildplatzhalter 5">
            <a:extLst>
              <a:ext uri="{FF2B5EF4-FFF2-40B4-BE49-F238E27FC236}">
                <a16:creationId xmlns:a16="http://schemas.microsoft.com/office/drawing/2014/main" id="{759A22DA-70D1-4ED6-B764-BA37B8343C70}"/>
              </a:ext>
            </a:extLst>
          </p:cNvPr>
          <p:cNvPicPr>
            <a:picLocks noGrp="1" noChangeAspect="1"/>
          </p:cNvPicPr>
          <p:nvPr>
            <p:ph type="pic" idx="13"/>
          </p:nvPr>
        </p:nvPicPr>
        <p:blipFill rotWithShape="1">
          <a:blip r:embed="rId2" cstate="screen">
            <a:extLst>
              <a:ext uri="{28A0092B-C50C-407E-A947-70E740481C1C}">
                <a14:useLocalDpi xmlns:a14="http://schemas.microsoft.com/office/drawing/2010/main"/>
              </a:ext>
            </a:extLst>
          </a:blip>
          <a:srcRect l="-283"/>
          <a:stretch/>
        </p:blipFill>
        <p:spPr>
          <a:xfrm>
            <a:off x="6286500" y="0"/>
            <a:ext cx="18097500" cy="13716000"/>
          </a:xfrm>
        </p:spPr>
      </p:pic>
    </p:spTree>
    <p:extLst>
      <p:ext uri="{BB962C8B-B14F-4D97-AF65-F5344CB8AC3E}">
        <p14:creationId xmlns:p14="http://schemas.microsoft.com/office/powerpoint/2010/main" val="4066772890"/>
      </p:ext>
    </p:extLst>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platzhalter 3"/>
          <p:cNvSpPr>
            <a:spLocks noGrp="1"/>
          </p:cNvSpPr>
          <p:nvPr>
            <p:ph type="body" sz="half" idx="1"/>
          </p:nvPr>
        </p:nvSpPr>
        <p:spPr>
          <a:xfrm>
            <a:off x="525798" y="1060148"/>
            <a:ext cx="7969274" cy="7493916"/>
          </a:xfrm>
        </p:spPr>
        <p:txBody>
          <a:bodyPr>
            <a:noAutofit/>
          </a:bodyPr>
          <a:lstStyle/>
          <a:p>
            <a:pPr marL="0" indent="0">
              <a:buNone/>
            </a:pPr>
            <a:r>
              <a:rPr lang="de-DE" sz="4000" dirty="0">
                <a:latin typeface="Georgia" panose="02040502050405020303" pitchFamily="18" charset="0"/>
              </a:rPr>
              <a:t>Die </a:t>
            </a:r>
            <a:r>
              <a:rPr lang="de-DE" sz="4000" b="1" dirty="0">
                <a:solidFill>
                  <a:schemeClr val="accent1"/>
                </a:solidFill>
                <a:latin typeface="Georgia" panose="02040502050405020303" pitchFamily="18" charset="0"/>
              </a:rPr>
              <a:t>CIMI</a:t>
            </a:r>
            <a:r>
              <a:rPr lang="de-DE" sz="4000" dirty="0">
                <a:latin typeface="Georgia" panose="02040502050405020303" pitchFamily="18" charset="0"/>
              </a:rPr>
              <a:t>-Mitarbeiterin </a:t>
            </a:r>
            <a:r>
              <a:rPr lang="de-DE" sz="4000" b="1" dirty="0">
                <a:solidFill>
                  <a:schemeClr val="accent1"/>
                </a:solidFill>
                <a:latin typeface="Georgia" panose="02040502050405020303" pitchFamily="18" charset="0"/>
              </a:rPr>
              <a:t>Adriana</a:t>
            </a:r>
            <a:r>
              <a:rPr lang="de-DE" sz="4000" dirty="0">
                <a:latin typeface="Georgia" panose="02040502050405020303" pitchFamily="18" charset="0"/>
              </a:rPr>
              <a:t> berät indigene Gemeinschaften, damit Landrechte abgesichert werden. Nur mit Durchsetzung dieses Rechtanspruchs ist es möglich, sich gegen Vertreibungen und Willkür zu wehren. </a:t>
            </a:r>
            <a:endParaRPr lang="de-AT" sz="4000" dirty="0">
              <a:latin typeface="Georgia" panose="02040502050405020303" pitchFamily="18" charset="0"/>
            </a:endParaRPr>
          </a:p>
        </p:txBody>
      </p:sp>
      <p:pic>
        <p:nvPicPr>
          <p:cNvPr id="11" name="Bildplatzhalter 10">
            <a:extLst>
              <a:ext uri="{FF2B5EF4-FFF2-40B4-BE49-F238E27FC236}">
                <a16:creationId xmlns:a16="http://schemas.microsoft.com/office/drawing/2014/main" id="{B5C5DEE8-CF15-48D5-B295-4B78D4D4FCEE}"/>
              </a:ext>
            </a:extLst>
          </p:cNvPr>
          <p:cNvPicPr>
            <a:picLocks noGrp="1" noChangeAspect="1"/>
          </p:cNvPicPr>
          <p:nvPr>
            <p:ph type="pic" idx="13"/>
          </p:nvPr>
        </p:nvPicPr>
        <p:blipFill rotWithShape="1">
          <a:blip r:embed="rId2" cstate="screen">
            <a:extLst>
              <a:ext uri="{28A0092B-C50C-407E-A947-70E740481C1C}">
                <a14:useLocalDpi xmlns:a14="http://schemas.microsoft.com/office/drawing/2010/main"/>
              </a:ext>
            </a:extLst>
          </a:blip>
          <a:srcRect/>
          <a:stretch/>
        </p:blipFill>
        <p:spPr>
          <a:xfrm>
            <a:off x="8986684" y="0"/>
            <a:ext cx="15397316" cy="13716000"/>
          </a:xfrm>
        </p:spPr>
      </p:pic>
    </p:spTree>
    <p:extLst>
      <p:ext uri="{BB962C8B-B14F-4D97-AF65-F5344CB8AC3E}">
        <p14:creationId xmlns:p14="http://schemas.microsoft.com/office/powerpoint/2010/main" val="2802618213"/>
      </p:ext>
    </p:extLst>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D3574452-66E1-44A8-9440-6200E403ADC1}"/>
              </a:ext>
            </a:extLst>
          </p:cNvPr>
          <p:cNvSpPr/>
          <p:nvPr/>
        </p:nvSpPr>
        <p:spPr>
          <a:xfrm>
            <a:off x="16134736" y="3854471"/>
            <a:ext cx="7698658" cy="5016758"/>
          </a:xfrm>
          <a:prstGeom prst="rect">
            <a:avLst/>
          </a:prstGeom>
        </p:spPr>
        <p:txBody>
          <a:bodyPr wrap="square">
            <a:spAutoFit/>
          </a:bodyPr>
          <a:lstStyle/>
          <a:p>
            <a:pPr algn="r"/>
            <a:r>
              <a:rPr lang="de-DE" sz="4000" kern="100" dirty="0">
                <a:latin typeface="Georgia" panose="02040502050405020303" pitchFamily="18" charset="0"/>
                <a:ea typeface="Arial Unicode MS"/>
                <a:cs typeface="Mangal" panose="02040503050203030202" pitchFamily="18" charset="0"/>
              </a:rPr>
              <a:t>Die </a:t>
            </a:r>
            <a:r>
              <a:rPr lang="de-DE" sz="4000" b="1" kern="100" dirty="0">
                <a:solidFill>
                  <a:schemeClr val="accent1"/>
                </a:solidFill>
                <a:latin typeface="Georgia" panose="02040502050405020303" pitchFamily="18" charset="0"/>
                <a:ea typeface="Arial Unicode MS"/>
                <a:cs typeface="Mangal" panose="02040503050203030202" pitchFamily="18" charset="0"/>
              </a:rPr>
              <a:t>CIMI</a:t>
            </a:r>
            <a:r>
              <a:rPr lang="de-DE" sz="4000" kern="100" dirty="0">
                <a:latin typeface="Georgia" panose="02040502050405020303" pitchFamily="18" charset="0"/>
                <a:ea typeface="Arial Unicode MS"/>
                <a:cs typeface="Mangal" panose="02040503050203030202" pitchFamily="18" charset="0"/>
              </a:rPr>
              <a:t>-Mitarbeiterin </a:t>
            </a:r>
            <a:r>
              <a:rPr lang="de-DE" sz="4000" b="1" kern="100" dirty="0" err="1">
                <a:solidFill>
                  <a:schemeClr val="accent1"/>
                </a:solidFill>
                <a:latin typeface="Georgia" panose="02040502050405020303" pitchFamily="18" charset="0"/>
                <a:ea typeface="Arial Unicode MS"/>
                <a:cs typeface="Mangal" panose="02040503050203030202" pitchFamily="18" charset="0"/>
              </a:rPr>
              <a:t>Jussara</a:t>
            </a:r>
            <a:r>
              <a:rPr lang="de-DE" sz="4000" kern="100" dirty="0">
                <a:latin typeface="Georgia" panose="02040502050405020303" pitchFamily="18" charset="0"/>
                <a:ea typeface="Arial Unicode MS"/>
                <a:cs typeface="Mangal" panose="02040503050203030202" pitchFamily="18" charset="0"/>
              </a:rPr>
              <a:t> ist am Fluss unterwegs, um zum indigenen Volk der </a:t>
            </a:r>
            <a:r>
              <a:rPr lang="de-DE" sz="4000" kern="100" dirty="0" err="1">
                <a:latin typeface="Georgia" panose="02040502050405020303" pitchFamily="18" charset="0"/>
                <a:ea typeface="Arial Unicode MS"/>
                <a:cs typeface="Mangal" panose="02040503050203030202" pitchFamily="18" charset="0"/>
              </a:rPr>
              <a:t>Madihadeni</a:t>
            </a:r>
            <a:r>
              <a:rPr lang="de-DE" sz="4000" kern="100" dirty="0">
                <a:latin typeface="Georgia" panose="02040502050405020303" pitchFamily="18" charset="0"/>
                <a:ea typeface="Arial Unicode MS"/>
                <a:cs typeface="Mangal" panose="02040503050203030202" pitchFamily="18" charset="0"/>
              </a:rPr>
              <a:t> zu gelangen. In den indigenen Dörfern unterstützt sie die Menschen vor Ort, lernt aber auch viel von ihnen über das Zusammenleben mit der Natur.</a:t>
            </a:r>
            <a:endParaRPr lang="de-AT" sz="4000" kern="100" dirty="0">
              <a:latin typeface="Georgia" panose="02040502050405020303" pitchFamily="18" charset="0"/>
              <a:ea typeface="Arial Unicode MS"/>
              <a:cs typeface="Mangal" panose="02040503050203030202" pitchFamily="18" charset="0"/>
            </a:endParaRPr>
          </a:p>
        </p:txBody>
      </p:sp>
      <p:pic>
        <p:nvPicPr>
          <p:cNvPr id="10" name="Bildplatzhalter 9">
            <a:extLst>
              <a:ext uri="{FF2B5EF4-FFF2-40B4-BE49-F238E27FC236}">
                <a16:creationId xmlns:a16="http://schemas.microsoft.com/office/drawing/2014/main" id="{0C5754E4-27EC-4777-86B8-EB0ABE7AF59E}"/>
              </a:ext>
            </a:extLst>
          </p:cNvPr>
          <p:cNvPicPr>
            <a:picLocks noGrp="1" noChangeAspect="1"/>
          </p:cNvPicPr>
          <p:nvPr>
            <p:ph type="pic" idx="13"/>
          </p:nvPr>
        </p:nvPicPr>
        <p:blipFill rotWithShape="1">
          <a:blip r:embed="rId2" cstate="screen">
            <a:extLst>
              <a:ext uri="{28A0092B-C50C-407E-A947-70E740481C1C}">
                <a14:useLocalDpi xmlns:a14="http://schemas.microsoft.com/office/drawing/2010/main"/>
              </a:ext>
            </a:extLst>
          </a:blip>
          <a:srcRect r="-223"/>
          <a:stretch/>
        </p:blipFill>
        <p:spPr>
          <a:xfrm>
            <a:off x="11727" y="0"/>
            <a:ext cx="15267601" cy="13716000"/>
          </a:xfrm>
        </p:spPr>
      </p:pic>
    </p:spTree>
    <p:extLst>
      <p:ext uri="{BB962C8B-B14F-4D97-AF65-F5344CB8AC3E}">
        <p14:creationId xmlns:p14="http://schemas.microsoft.com/office/powerpoint/2010/main" val="3808763733"/>
      </p:ext>
    </p:extLst>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Bildplatzhalter 6">
            <a:extLst>
              <a:ext uri="{FF2B5EF4-FFF2-40B4-BE49-F238E27FC236}">
                <a16:creationId xmlns:a16="http://schemas.microsoft.com/office/drawing/2014/main" id="{FAD45F57-FBAD-4229-8599-2BA2FF46C9C8}"/>
              </a:ext>
            </a:extLst>
          </p:cNvPr>
          <p:cNvPicPr>
            <a:picLocks noGrp="1" noChangeAspect="1"/>
          </p:cNvPicPr>
          <p:nvPr>
            <p:ph type="pic" idx="13"/>
          </p:nvPr>
        </p:nvPicPr>
        <p:blipFill rotWithShape="1">
          <a:blip r:embed="rId2" cstate="screen">
            <a:extLst>
              <a:ext uri="{28A0092B-C50C-407E-A947-70E740481C1C}">
                <a14:useLocalDpi xmlns:a14="http://schemas.microsoft.com/office/drawing/2010/main"/>
              </a:ext>
            </a:extLst>
          </a:blip>
          <a:srcRect r="-3283" b="-1750"/>
          <a:stretch/>
        </p:blipFill>
        <p:spPr>
          <a:xfrm>
            <a:off x="1" y="-1"/>
            <a:ext cx="16223225" cy="13716000"/>
          </a:xfrm>
        </p:spPr>
      </p:pic>
      <p:sp>
        <p:nvSpPr>
          <p:cNvPr id="8" name="Textplatzhalter 3">
            <a:extLst>
              <a:ext uri="{FF2B5EF4-FFF2-40B4-BE49-F238E27FC236}">
                <a16:creationId xmlns:a16="http://schemas.microsoft.com/office/drawing/2014/main" id="{CEA7BC5F-9B4F-49E0-A0BB-C51BDE30F216}"/>
              </a:ext>
            </a:extLst>
          </p:cNvPr>
          <p:cNvSpPr>
            <a:spLocks noGrp="1"/>
          </p:cNvSpPr>
          <p:nvPr>
            <p:ph type="body" sz="half" idx="1"/>
          </p:nvPr>
        </p:nvSpPr>
        <p:spPr>
          <a:xfrm>
            <a:off x="15898760" y="2292913"/>
            <a:ext cx="7791963" cy="9593262"/>
          </a:xfrm>
        </p:spPr>
        <p:txBody>
          <a:bodyPr>
            <a:normAutofit/>
          </a:bodyPr>
          <a:lstStyle/>
          <a:p>
            <a:pPr marL="0" indent="0" algn="r">
              <a:buNone/>
            </a:pPr>
            <a:r>
              <a:rPr lang="de-DE" sz="4000" dirty="0">
                <a:latin typeface="Georgia" panose="02040502050405020303" pitchFamily="18" charset="0"/>
              </a:rPr>
              <a:t>Kinder und schwangere Frauen sind besonders von eingeschleppten Krankheiten betroffen. CIMI ermöglicht eine medizinische Betreuung. Dabei wird Wissen zur heilenden Wirkung vieler Pflanzen des Regenwaldes einbezogen.</a:t>
            </a:r>
            <a:endParaRPr lang="de-AT" sz="4000" dirty="0">
              <a:latin typeface="Georgia" panose="02040502050405020303" pitchFamily="18" charset="0"/>
            </a:endParaRPr>
          </a:p>
          <a:p>
            <a:pPr marL="0" indent="0" algn="r">
              <a:buNone/>
            </a:pPr>
            <a:r>
              <a:rPr lang="de-AT" sz="4000" dirty="0">
                <a:latin typeface="Georgia" panose="02040502050405020303" pitchFamily="18" charset="0"/>
              </a:rPr>
              <a:t> </a:t>
            </a:r>
          </a:p>
        </p:txBody>
      </p:sp>
    </p:spTree>
    <p:extLst>
      <p:ext uri="{BB962C8B-B14F-4D97-AF65-F5344CB8AC3E}">
        <p14:creationId xmlns:p14="http://schemas.microsoft.com/office/powerpoint/2010/main" val="726818987"/>
      </p:ext>
    </p:extLst>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hteck 2">
            <a:extLst>
              <a:ext uri="{FF2B5EF4-FFF2-40B4-BE49-F238E27FC236}">
                <a16:creationId xmlns:a16="http://schemas.microsoft.com/office/drawing/2014/main" id="{3F9FCF94-0C45-4D1E-93DA-FAD76D1D6358}"/>
              </a:ext>
            </a:extLst>
          </p:cNvPr>
          <p:cNvSpPr/>
          <p:nvPr/>
        </p:nvSpPr>
        <p:spPr>
          <a:xfrm>
            <a:off x="530942" y="509807"/>
            <a:ext cx="23243458" cy="1323439"/>
          </a:xfrm>
          <a:prstGeom prst="rect">
            <a:avLst/>
          </a:prstGeom>
        </p:spPr>
        <p:txBody>
          <a:bodyPr wrap="square">
            <a:spAutoFit/>
          </a:bodyPr>
          <a:lstStyle/>
          <a:p>
            <a:r>
              <a:rPr lang="de-DE" sz="4000" dirty="0">
                <a:latin typeface="Georgia" panose="02040502050405020303" pitchFamily="18" charset="0"/>
              </a:rPr>
              <a:t>Auf ihrem Siedlungsgebiet im Regenwald können sich die indigenen Völker mit fast allem versorgen, was sie zum Leben brauchen: Durch traditionellen Feldbau, Früchtesammeln oder Jagen und Fischen. </a:t>
            </a:r>
            <a:endParaRPr lang="de-AT" sz="4000" dirty="0">
              <a:latin typeface="Georgia" panose="02040502050405020303" pitchFamily="18" charset="0"/>
            </a:endParaRPr>
          </a:p>
        </p:txBody>
      </p:sp>
      <p:pic>
        <p:nvPicPr>
          <p:cNvPr id="7" name="Bildplatzhalter 6">
            <a:extLst>
              <a:ext uri="{FF2B5EF4-FFF2-40B4-BE49-F238E27FC236}">
                <a16:creationId xmlns:a16="http://schemas.microsoft.com/office/drawing/2014/main" id="{71B9A12B-FF3A-4534-A4C2-DBD7FD02B01C}"/>
              </a:ext>
            </a:extLst>
          </p:cNvPr>
          <p:cNvPicPr>
            <a:picLocks noGrp="1" noChangeAspect="1"/>
          </p:cNvPicPr>
          <p:nvPr>
            <p:ph type="pic" idx="13"/>
          </p:nvPr>
        </p:nvPicPr>
        <p:blipFill rotWithShape="1">
          <a:blip r:embed="rId2" cstate="screen">
            <a:extLst>
              <a:ext uri="{28A0092B-C50C-407E-A947-70E740481C1C}">
                <a14:useLocalDpi xmlns:a14="http://schemas.microsoft.com/office/drawing/2010/main"/>
              </a:ext>
            </a:extLst>
          </a:blip>
          <a:srcRect/>
          <a:stretch/>
        </p:blipFill>
        <p:spPr>
          <a:xfrm>
            <a:off x="0" y="2514600"/>
            <a:ext cx="24390353" cy="11201400"/>
          </a:xfrm>
        </p:spPr>
      </p:pic>
    </p:spTree>
    <p:extLst>
      <p:ext uri="{BB962C8B-B14F-4D97-AF65-F5344CB8AC3E}">
        <p14:creationId xmlns:p14="http://schemas.microsoft.com/office/powerpoint/2010/main" val="4277371673"/>
      </p:ext>
    </p:extLst>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platzhalter 3">
            <a:extLst>
              <a:ext uri="{FF2B5EF4-FFF2-40B4-BE49-F238E27FC236}">
                <a16:creationId xmlns:a16="http://schemas.microsoft.com/office/drawing/2014/main" id="{3D690231-0162-470D-8B1B-260AD2947337}"/>
              </a:ext>
            </a:extLst>
          </p:cNvPr>
          <p:cNvSpPr>
            <a:spLocks noGrp="1"/>
          </p:cNvSpPr>
          <p:nvPr>
            <p:ph type="body" sz="half" idx="1"/>
          </p:nvPr>
        </p:nvSpPr>
        <p:spPr>
          <a:xfrm>
            <a:off x="14861406" y="4968875"/>
            <a:ext cx="8085855" cy="9593262"/>
          </a:xfrm>
        </p:spPr>
        <p:txBody>
          <a:bodyPr>
            <a:noAutofit/>
          </a:bodyPr>
          <a:lstStyle/>
          <a:p>
            <a:pPr marL="0" indent="0">
              <a:buNone/>
            </a:pPr>
            <a:r>
              <a:rPr lang="de-DE" sz="4000" dirty="0">
                <a:latin typeface="Georgia" panose="02040502050405020303" pitchFamily="18" charset="0"/>
              </a:rPr>
              <a:t>Die Maniokwurzel, hier gemahlen und in der Pfanne geröstet, wurde schon vor Jahrhunderten von indigenen Völkern kultiviert und ist heute ein Grundnahrungsmittel in ganz Brasilien.</a:t>
            </a:r>
            <a:endParaRPr lang="de-AT" sz="4000" dirty="0">
              <a:latin typeface="Georgia" panose="02040502050405020303" pitchFamily="18" charset="0"/>
            </a:endParaRPr>
          </a:p>
        </p:txBody>
      </p:sp>
      <p:pic>
        <p:nvPicPr>
          <p:cNvPr id="5" name="Bildplatzhalter 4">
            <a:extLst>
              <a:ext uri="{FF2B5EF4-FFF2-40B4-BE49-F238E27FC236}">
                <a16:creationId xmlns:a16="http://schemas.microsoft.com/office/drawing/2014/main" id="{9E85B5EB-11E8-4829-8CD1-96EDB7369234}"/>
              </a:ext>
            </a:extLst>
          </p:cNvPr>
          <p:cNvPicPr>
            <a:picLocks noGrp="1" noChangeAspect="1"/>
          </p:cNvPicPr>
          <p:nvPr>
            <p:ph type="pic" idx="13"/>
          </p:nvPr>
        </p:nvPicPr>
        <p:blipFill rotWithShape="1">
          <a:blip r:embed="rId2" cstate="screen">
            <a:extLst>
              <a:ext uri="{28A0092B-C50C-407E-A947-70E740481C1C}">
                <a14:useLocalDpi xmlns:a14="http://schemas.microsoft.com/office/drawing/2010/main"/>
              </a:ext>
            </a:extLst>
          </a:blip>
          <a:srcRect/>
          <a:stretch/>
        </p:blipFill>
        <p:spPr>
          <a:xfrm>
            <a:off x="-1714500" y="0"/>
            <a:ext cx="17411700" cy="13716000"/>
          </a:xfrm>
        </p:spPr>
      </p:pic>
    </p:spTree>
    <p:extLst>
      <p:ext uri="{BB962C8B-B14F-4D97-AF65-F5344CB8AC3E}">
        <p14:creationId xmlns:p14="http://schemas.microsoft.com/office/powerpoint/2010/main" val="2857189948"/>
      </p:ext>
    </p:extLst>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platzhalter 3">
            <a:extLst>
              <a:ext uri="{FF2B5EF4-FFF2-40B4-BE49-F238E27FC236}">
                <a16:creationId xmlns:a16="http://schemas.microsoft.com/office/drawing/2014/main" id="{1C26228E-D59C-4C70-B3B0-9117C43B3328}"/>
              </a:ext>
            </a:extLst>
          </p:cNvPr>
          <p:cNvSpPr>
            <a:spLocks noGrp="1"/>
          </p:cNvSpPr>
          <p:nvPr>
            <p:ph type="body" sz="half" idx="1"/>
          </p:nvPr>
        </p:nvSpPr>
        <p:spPr>
          <a:xfrm>
            <a:off x="15963901" y="3498674"/>
            <a:ext cx="7810500" cy="9062547"/>
          </a:xfrm>
        </p:spPr>
        <p:txBody>
          <a:bodyPr/>
          <a:lstStyle/>
          <a:p>
            <a:pPr marL="0" indent="0">
              <a:buNone/>
            </a:pPr>
            <a:r>
              <a:rPr lang="de-DE" sz="4000" dirty="0">
                <a:latin typeface="Georgia" panose="02040502050405020303" pitchFamily="18" charset="0"/>
              </a:rPr>
              <a:t>Produktion und Verkauf von Honig, von </a:t>
            </a:r>
            <a:r>
              <a:rPr lang="de-DE" sz="4000" dirty="0" err="1">
                <a:latin typeface="Georgia" panose="02040502050405020303" pitchFamily="18" charset="0"/>
              </a:rPr>
              <a:t>Copaíba</a:t>
            </a:r>
            <a:r>
              <a:rPr lang="de-DE" sz="4000" dirty="0">
                <a:latin typeface="Georgia" panose="02040502050405020303" pitchFamily="18" charset="0"/>
              </a:rPr>
              <a:t>-Öl und von geflochtenen Körben ermöglichen es, fehlende und notwendige Güter auf lokalen Märkten zu kaufen.</a:t>
            </a:r>
            <a:endParaRPr lang="de-AT" sz="4000" dirty="0">
              <a:latin typeface="Georgia" panose="02040502050405020303" pitchFamily="18" charset="0"/>
            </a:endParaRPr>
          </a:p>
          <a:p>
            <a:pPr marL="0" indent="0">
              <a:buNone/>
            </a:pPr>
            <a:endParaRPr lang="de-AT" dirty="0"/>
          </a:p>
        </p:txBody>
      </p:sp>
      <p:pic>
        <p:nvPicPr>
          <p:cNvPr id="6" name="Bildplatzhalter 5">
            <a:extLst>
              <a:ext uri="{FF2B5EF4-FFF2-40B4-BE49-F238E27FC236}">
                <a16:creationId xmlns:a16="http://schemas.microsoft.com/office/drawing/2014/main" id="{00C143A4-F65F-4CB6-AE9B-C628850EA62E}"/>
              </a:ext>
            </a:extLst>
          </p:cNvPr>
          <p:cNvPicPr>
            <a:picLocks noGrp="1" noChangeAspect="1"/>
          </p:cNvPicPr>
          <p:nvPr>
            <p:ph type="pic" idx="13"/>
          </p:nvPr>
        </p:nvPicPr>
        <p:blipFill rotWithShape="1">
          <a:blip r:embed="rId2" cstate="screen">
            <a:extLst>
              <a:ext uri="{28A0092B-C50C-407E-A947-70E740481C1C}">
                <a14:useLocalDpi xmlns:a14="http://schemas.microsoft.com/office/drawing/2010/main"/>
              </a:ext>
            </a:extLst>
          </a:blip>
          <a:srcRect l="-83"/>
          <a:stretch/>
        </p:blipFill>
        <p:spPr>
          <a:xfrm>
            <a:off x="0" y="0"/>
            <a:ext cx="15246352" cy="13716000"/>
          </a:xfrm>
        </p:spPr>
      </p:pic>
    </p:spTree>
    <p:extLst>
      <p:ext uri="{BB962C8B-B14F-4D97-AF65-F5344CB8AC3E}">
        <p14:creationId xmlns:p14="http://schemas.microsoft.com/office/powerpoint/2010/main" val="1313699876"/>
      </p:ext>
    </p:extLst>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platzhalter 3"/>
          <p:cNvSpPr>
            <a:spLocks noGrp="1"/>
          </p:cNvSpPr>
          <p:nvPr>
            <p:ph type="body" sz="half" idx="1"/>
          </p:nvPr>
        </p:nvSpPr>
        <p:spPr>
          <a:xfrm>
            <a:off x="364154" y="542184"/>
            <a:ext cx="6054934" cy="13393271"/>
          </a:xfrm>
        </p:spPr>
        <p:txBody>
          <a:bodyPr>
            <a:normAutofit/>
          </a:bodyPr>
          <a:lstStyle/>
          <a:p>
            <a:pPr marL="0" indent="0">
              <a:buNone/>
            </a:pPr>
            <a:r>
              <a:rPr lang="de-AT" sz="4000" dirty="0">
                <a:latin typeface="Georgia" panose="02040502050405020303" pitchFamily="18" charset="0"/>
              </a:rPr>
              <a:t>In den Dörfern gibt es kaum Schulen und wenn, dann ist der Unterricht von schlechter Qualität. </a:t>
            </a:r>
            <a:r>
              <a:rPr lang="de-AT" sz="4000" b="1" dirty="0">
                <a:solidFill>
                  <a:schemeClr val="accent1"/>
                </a:solidFill>
                <a:latin typeface="Georgia" panose="02040502050405020303" pitchFamily="18" charset="0"/>
              </a:rPr>
              <a:t>CIMI</a:t>
            </a:r>
            <a:r>
              <a:rPr lang="de-AT" sz="4000" dirty="0">
                <a:latin typeface="Georgia" panose="02040502050405020303" pitchFamily="18" charset="0"/>
              </a:rPr>
              <a:t> fördert die indigene Schulbildung: Mit indigenen Lehrer/innen, Unterricht in der Muttersprache, Portugiesisch als Zweitsprache, traditionellem Wissen zum Leben im Regenwald und den Erhalt der indigenen Kultur. </a:t>
            </a:r>
          </a:p>
        </p:txBody>
      </p:sp>
      <p:pic>
        <p:nvPicPr>
          <p:cNvPr id="7" name="Bildplatzhalter 6">
            <a:extLst>
              <a:ext uri="{FF2B5EF4-FFF2-40B4-BE49-F238E27FC236}">
                <a16:creationId xmlns:a16="http://schemas.microsoft.com/office/drawing/2014/main" id="{647A6BC1-4608-45AB-8004-A6B50FBD5402}"/>
              </a:ext>
            </a:extLst>
          </p:cNvPr>
          <p:cNvPicPr>
            <a:picLocks noGrp="1" noChangeAspect="1"/>
          </p:cNvPicPr>
          <p:nvPr>
            <p:ph type="pic" idx="13"/>
          </p:nvPr>
        </p:nvPicPr>
        <p:blipFill rotWithShape="1">
          <a:blip r:embed="rId2" cstate="screen">
            <a:extLst>
              <a:ext uri="{28A0092B-C50C-407E-A947-70E740481C1C}">
                <a14:useLocalDpi xmlns:a14="http://schemas.microsoft.com/office/drawing/2010/main"/>
              </a:ext>
            </a:extLst>
          </a:blip>
          <a:srcRect r="-37"/>
          <a:stretch/>
        </p:blipFill>
        <p:spPr>
          <a:xfrm>
            <a:off x="7138219" y="0"/>
            <a:ext cx="17252133" cy="13716000"/>
          </a:xfrm>
        </p:spPr>
      </p:pic>
    </p:spTree>
    <p:extLst>
      <p:ext uri="{BB962C8B-B14F-4D97-AF65-F5344CB8AC3E}">
        <p14:creationId xmlns:p14="http://schemas.microsoft.com/office/powerpoint/2010/main" val="1024911562"/>
      </p:ext>
    </p:extLst>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9FD789E3-2507-4443-BD9D-EDC2A87937AD}"/>
              </a:ext>
            </a:extLst>
          </p:cNvPr>
          <p:cNvSpPr>
            <a:spLocks noGrp="1"/>
          </p:cNvSpPr>
          <p:nvPr>
            <p:ph type="body" sz="half" idx="1"/>
          </p:nvPr>
        </p:nvSpPr>
        <p:spPr>
          <a:xfrm>
            <a:off x="14076106" y="3404649"/>
            <a:ext cx="9561895" cy="9593212"/>
          </a:xfrm>
        </p:spPr>
        <p:txBody>
          <a:bodyPr/>
          <a:lstStyle/>
          <a:p>
            <a:pPr marL="0" indent="0">
              <a:buNone/>
            </a:pPr>
            <a:r>
              <a:rPr lang="de-DE" sz="4000" dirty="0">
                <a:latin typeface="Georgia" panose="02040502050405020303" pitchFamily="18" charset="0"/>
              </a:rPr>
              <a:t>Indigenen Kindern werden Wissen und Fähigkeiten zum Leben im Regenwald vermittelt. Eigene Sprache und Bräuche, ihre Lieder und Geschichten sind wertvoll und wichtig, damit ihre Kultur erhalten bleibt.</a:t>
            </a:r>
            <a:endParaRPr lang="de-AT" sz="4000" dirty="0">
              <a:latin typeface="Georgia" panose="02040502050405020303" pitchFamily="18" charset="0"/>
            </a:endParaRPr>
          </a:p>
          <a:p>
            <a:pPr marL="0" indent="0">
              <a:buNone/>
            </a:pPr>
            <a:endParaRPr lang="de-AT" dirty="0"/>
          </a:p>
        </p:txBody>
      </p:sp>
      <p:pic>
        <p:nvPicPr>
          <p:cNvPr id="6" name="Bildplatzhalter 5">
            <a:extLst>
              <a:ext uri="{FF2B5EF4-FFF2-40B4-BE49-F238E27FC236}">
                <a16:creationId xmlns:a16="http://schemas.microsoft.com/office/drawing/2014/main" id="{9892D7E9-A64E-4371-B315-F06F9B134240}"/>
              </a:ext>
            </a:extLst>
          </p:cNvPr>
          <p:cNvPicPr>
            <a:picLocks noGrp="1" noChangeAspect="1"/>
          </p:cNvPicPr>
          <p:nvPr>
            <p:ph type="pic" idx="13"/>
          </p:nvPr>
        </p:nvPicPr>
        <p:blipFill rotWithShape="1">
          <a:blip r:embed="rId2" cstate="screen">
            <a:extLst>
              <a:ext uri="{28A0092B-C50C-407E-A947-70E740481C1C}">
                <a14:useLocalDpi xmlns:a14="http://schemas.microsoft.com/office/drawing/2010/main"/>
              </a:ext>
            </a:extLst>
          </a:blip>
          <a:srcRect/>
          <a:stretch/>
        </p:blipFill>
        <p:spPr>
          <a:xfrm>
            <a:off x="1" y="-1"/>
            <a:ext cx="13449299" cy="13715999"/>
          </a:xfrm>
        </p:spPr>
      </p:pic>
    </p:spTree>
    <p:extLst>
      <p:ext uri="{BB962C8B-B14F-4D97-AF65-F5344CB8AC3E}">
        <p14:creationId xmlns:p14="http://schemas.microsoft.com/office/powerpoint/2010/main" val="2822985150"/>
      </p:ext>
    </p:extLst>
  </p:cSld>
  <p:clrMapOvr>
    <a:masterClrMapping/>
  </p:clrMapOvr>
  <p:transition spd="med"/>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extplatzhalter 3"/>
          <p:cNvSpPr txBox="1">
            <a:spLocks/>
          </p:cNvSpPr>
          <p:nvPr/>
        </p:nvSpPr>
        <p:spPr>
          <a:xfrm>
            <a:off x="13301322" y="2410204"/>
            <a:ext cx="5464275" cy="7037294"/>
          </a:xfrm>
          <a:prstGeom prst="rect">
            <a:avLst/>
          </a:prstGeom>
        </p:spPr>
        <p:txBody>
          <a:bodyPr>
            <a:normAutofit/>
          </a:bodyPr>
          <a:lstStyle>
            <a:lvl1pPr marL="152445" marR="0" indent="-152445" algn="l" defTabSz="457429" rtl="0" eaLnBrk="1" latinLnBrk="0" hangingPunct="1">
              <a:lnSpc>
                <a:spcPct val="100000"/>
              </a:lnSpc>
              <a:spcBef>
                <a:spcPts val="0"/>
              </a:spcBef>
              <a:spcAft>
                <a:spcPts val="0"/>
              </a:spcAft>
              <a:buClrTx/>
              <a:buSzPct val="100000"/>
              <a:buFont typeface="Arial"/>
              <a:buChar char="•"/>
              <a:tabLst/>
              <a:defRPr sz="3600" b="0" i="0" u="none" strike="noStrike" cap="none" spc="0" baseline="0">
                <a:solidFill>
                  <a:srgbClr val="000000"/>
                </a:solidFill>
                <a:uFillTx/>
                <a:latin typeface="+mn-lt"/>
                <a:ea typeface="+mn-ea"/>
                <a:cs typeface="+mn-cs"/>
                <a:sym typeface="Arial"/>
              </a:defRPr>
            </a:lvl1pPr>
            <a:lvl2pPr marL="1086175" marR="0" indent="-171501" algn="l" defTabSz="457429" rtl="0" eaLnBrk="1" latinLnBrk="0" hangingPunct="1">
              <a:lnSpc>
                <a:spcPct val="100000"/>
              </a:lnSpc>
              <a:spcBef>
                <a:spcPts val="0"/>
              </a:spcBef>
              <a:spcAft>
                <a:spcPts val="0"/>
              </a:spcAft>
              <a:buClrTx/>
              <a:buSzPct val="100000"/>
              <a:buFont typeface="Arial"/>
              <a:buChar char="•"/>
              <a:tabLst/>
              <a:defRPr sz="3200" b="0" i="0" u="none" strike="noStrike" cap="none" spc="0" baseline="0">
                <a:solidFill>
                  <a:srgbClr val="000000"/>
                </a:solidFill>
                <a:uFillTx/>
                <a:latin typeface="+mn-lt"/>
                <a:ea typeface="+mn-ea"/>
                <a:cs typeface="+mn-cs"/>
                <a:sym typeface="Arial"/>
              </a:defRPr>
            </a:lvl2pPr>
            <a:lvl3pPr marL="2025350" marR="0" indent="-196001" algn="l" defTabSz="457429" rtl="0" eaLnBrk="1" latinLnBrk="0" hangingPunct="1">
              <a:lnSpc>
                <a:spcPct val="100000"/>
              </a:lnSpc>
              <a:spcBef>
                <a:spcPts val="0"/>
              </a:spcBef>
              <a:spcAft>
                <a:spcPts val="0"/>
              </a:spcAft>
              <a:buClrTx/>
              <a:buSzPct val="100000"/>
              <a:buFont typeface="Arial"/>
              <a:buChar char="•"/>
              <a:tabLst/>
              <a:defRPr sz="2800" b="0" i="0" u="none" strike="noStrike" cap="none" spc="0" baseline="0">
                <a:solidFill>
                  <a:srgbClr val="000000"/>
                </a:solidFill>
                <a:uFillTx/>
                <a:latin typeface="+mn-lt"/>
                <a:ea typeface="+mn-ea"/>
                <a:cs typeface="+mn-cs"/>
                <a:sym typeface="Arial"/>
              </a:defRPr>
            </a:lvl3pPr>
            <a:lvl4pPr marL="2972691" marR="0" indent="-228668" algn="l" defTabSz="457429" rtl="0" eaLnBrk="1" latinLnBrk="0" hangingPunct="1">
              <a:lnSpc>
                <a:spcPct val="100000"/>
              </a:lnSpc>
              <a:spcBef>
                <a:spcPts val="0"/>
              </a:spcBef>
              <a:spcAft>
                <a:spcPts val="0"/>
              </a:spcAft>
              <a:buClrTx/>
              <a:buSzPct val="100000"/>
              <a:buFont typeface="Arial"/>
              <a:buChar char="•"/>
              <a:tabLst/>
              <a:defRPr sz="2400" b="0" i="0" u="none" strike="noStrike" cap="none" spc="0" baseline="0">
                <a:solidFill>
                  <a:srgbClr val="000000"/>
                </a:solidFill>
                <a:uFillTx/>
                <a:latin typeface="+mn-lt"/>
                <a:ea typeface="+mn-ea"/>
                <a:cs typeface="+mn-cs"/>
                <a:sym typeface="Arial"/>
              </a:defRPr>
            </a:lvl4pPr>
            <a:lvl5pPr marL="3887365" marR="0" indent="-228668" algn="l" defTabSz="457429" rtl="0" eaLnBrk="1" latinLnBrk="0" hangingPunct="1">
              <a:lnSpc>
                <a:spcPct val="100000"/>
              </a:lnSpc>
              <a:spcBef>
                <a:spcPts val="0"/>
              </a:spcBef>
              <a:spcAft>
                <a:spcPts val="0"/>
              </a:spcAft>
              <a:buClrTx/>
              <a:buSzPct val="100000"/>
              <a:buFont typeface="Arial"/>
              <a:buChar char="•"/>
              <a:tabLst/>
              <a:defRPr sz="2400" b="0" i="0" u="none" strike="noStrike" cap="none" spc="0" baseline="0">
                <a:solidFill>
                  <a:srgbClr val="000000"/>
                </a:solidFill>
                <a:uFillTx/>
                <a:latin typeface="+mn-lt"/>
                <a:ea typeface="+mn-ea"/>
                <a:cs typeface="+mn-cs"/>
                <a:sym typeface="Arial"/>
              </a:defRPr>
            </a:lvl5pPr>
            <a:lvl6pPr marL="4725816" marR="0" indent="-152445" algn="l" defTabSz="457429" rtl="0" eaLnBrk="1" latinLnBrk="0" hangingPunct="1">
              <a:lnSpc>
                <a:spcPct val="100000"/>
              </a:lnSpc>
              <a:spcBef>
                <a:spcPts val="0"/>
              </a:spcBef>
              <a:spcAft>
                <a:spcPts val="0"/>
              </a:spcAft>
              <a:buClrTx/>
              <a:buSzPct val="100000"/>
              <a:buFont typeface="Arial"/>
              <a:buChar char="•"/>
              <a:tabLst/>
              <a:defRPr sz="1201" b="0" i="0" u="none" strike="noStrike" cap="none" spc="0" baseline="0">
                <a:solidFill>
                  <a:srgbClr val="000000"/>
                </a:solidFill>
                <a:uFillTx/>
                <a:latin typeface="+mn-lt"/>
                <a:ea typeface="+mn-ea"/>
                <a:cs typeface="+mn-cs"/>
                <a:sym typeface="Arial"/>
              </a:defRPr>
            </a:lvl6pPr>
            <a:lvl7pPr marL="5640490" marR="0" indent="-152445" algn="l" defTabSz="457429" rtl="0" eaLnBrk="1" latinLnBrk="0" hangingPunct="1">
              <a:lnSpc>
                <a:spcPct val="100000"/>
              </a:lnSpc>
              <a:spcBef>
                <a:spcPts val="0"/>
              </a:spcBef>
              <a:spcAft>
                <a:spcPts val="0"/>
              </a:spcAft>
              <a:buClrTx/>
              <a:buSzPct val="100000"/>
              <a:buFont typeface="Arial"/>
              <a:buChar char="•"/>
              <a:tabLst/>
              <a:defRPr sz="1201" b="0" i="0" u="none" strike="noStrike" cap="none" spc="0" baseline="0">
                <a:solidFill>
                  <a:srgbClr val="000000"/>
                </a:solidFill>
                <a:uFillTx/>
                <a:latin typeface="+mn-lt"/>
                <a:ea typeface="+mn-ea"/>
                <a:cs typeface="+mn-cs"/>
                <a:sym typeface="Arial"/>
              </a:defRPr>
            </a:lvl7pPr>
            <a:lvl8pPr marL="6555164" marR="0" indent="-152445" algn="l" defTabSz="457429" rtl="0" eaLnBrk="1" latinLnBrk="0" hangingPunct="1">
              <a:lnSpc>
                <a:spcPct val="100000"/>
              </a:lnSpc>
              <a:spcBef>
                <a:spcPts val="0"/>
              </a:spcBef>
              <a:spcAft>
                <a:spcPts val="0"/>
              </a:spcAft>
              <a:buClrTx/>
              <a:buSzPct val="100000"/>
              <a:buFont typeface="Arial"/>
              <a:buChar char="•"/>
              <a:tabLst/>
              <a:defRPr sz="1201" b="0" i="0" u="none" strike="noStrike" cap="none" spc="0" baseline="0">
                <a:solidFill>
                  <a:srgbClr val="000000"/>
                </a:solidFill>
                <a:uFillTx/>
                <a:latin typeface="+mn-lt"/>
                <a:ea typeface="+mn-ea"/>
                <a:cs typeface="+mn-cs"/>
                <a:sym typeface="Arial"/>
              </a:defRPr>
            </a:lvl8pPr>
            <a:lvl9pPr marL="7469839" marR="0" indent="-152445" algn="l" defTabSz="457429" rtl="0" eaLnBrk="1" latinLnBrk="0" hangingPunct="1">
              <a:lnSpc>
                <a:spcPct val="100000"/>
              </a:lnSpc>
              <a:spcBef>
                <a:spcPts val="0"/>
              </a:spcBef>
              <a:spcAft>
                <a:spcPts val="0"/>
              </a:spcAft>
              <a:buClrTx/>
              <a:buSzPct val="100000"/>
              <a:buFont typeface="Arial"/>
              <a:buChar char="•"/>
              <a:tabLst/>
              <a:defRPr sz="1201" b="0" i="0" u="none" strike="noStrike" cap="none" spc="0" baseline="0">
                <a:solidFill>
                  <a:srgbClr val="000000"/>
                </a:solidFill>
                <a:uFillTx/>
                <a:latin typeface="+mn-lt"/>
                <a:ea typeface="+mn-ea"/>
                <a:cs typeface="+mn-cs"/>
                <a:sym typeface="Arial"/>
              </a:defRPr>
            </a:lvl9pPr>
          </a:lstStyle>
          <a:p>
            <a:pPr marL="0" indent="0" algn="ctr">
              <a:buNone/>
            </a:pPr>
            <a:endParaRPr lang="de-AT" sz="4400" dirty="0">
              <a:ln w="6600">
                <a:noFill/>
                <a:prstDash val="solid"/>
              </a:ln>
              <a:solidFill>
                <a:srgbClr val="FFFFFF"/>
              </a:solidFill>
              <a:effectLst>
                <a:outerShdw blurRad="50800" dist="38100" dir="2700000" algn="tl" rotWithShape="0">
                  <a:prstClr val="black">
                    <a:alpha val="40000"/>
                  </a:prstClr>
                </a:outerShdw>
              </a:effectLst>
              <a:latin typeface="Georgia" panose="02040502050405020303" pitchFamily="18" charset="0"/>
            </a:endParaRPr>
          </a:p>
        </p:txBody>
      </p:sp>
      <p:pic>
        <p:nvPicPr>
          <p:cNvPr id="7" name="Bildplatzhalter 6">
            <a:extLst>
              <a:ext uri="{FF2B5EF4-FFF2-40B4-BE49-F238E27FC236}">
                <a16:creationId xmlns:a16="http://schemas.microsoft.com/office/drawing/2014/main" id="{324F001B-C29A-452A-BE17-05956C0C13DB}"/>
              </a:ext>
            </a:extLst>
          </p:cNvPr>
          <p:cNvPicPr>
            <a:picLocks noGrp="1" noChangeAspect="1"/>
          </p:cNvPicPr>
          <p:nvPr>
            <p:ph type="pic" idx="13"/>
          </p:nvPr>
        </p:nvPicPr>
        <p:blipFill>
          <a:blip r:embed="rId2" cstate="screen">
            <a:extLst>
              <a:ext uri="{28A0092B-C50C-407E-A947-70E740481C1C}">
                <a14:useLocalDpi xmlns:a14="http://schemas.microsoft.com/office/drawing/2010/main"/>
              </a:ext>
            </a:extLst>
          </a:blip>
          <a:srcRect/>
          <a:stretch>
            <a:fillRect/>
          </a:stretch>
        </p:blipFill>
        <p:spPr>
          <a:xfrm>
            <a:off x="0" y="0"/>
            <a:ext cx="24390353" cy="13716000"/>
          </a:xfrm>
        </p:spPr>
      </p:pic>
      <p:sp>
        <p:nvSpPr>
          <p:cNvPr id="8" name="Rechteck 7">
            <a:extLst>
              <a:ext uri="{FF2B5EF4-FFF2-40B4-BE49-F238E27FC236}">
                <a16:creationId xmlns:a16="http://schemas.microsoft.com/office/drawing/2014/main" id="{2B78D568-4248-4B7B-91B4-9525F770B39B}"/>
              </a:ext>
            </a:extLst>
          </p:cNvPr>
          <p:cNvSpPr/>
          <p:nvPr/>
        </p:nvSpPr>
        <p:spPr>
          <a:xfrm>
            <a:off x="17559682" y="6621561"/>
            <a:ext cx="6045144" cy="6247864"/>
          </a:xfrm>
          <a:prstGeom prst="rect">
            <a:avLst/>
          </a:prstGeom>
        </p:spPr>
        <p:txBody>
          <a:bodyPr wrap="square">
            <a:spAutoFit/>
          </a:bodyPr>
          <a:lstStyle/>
          <a:p>
            <a:pPr algn="ctr"/>
            <a:r>
              <a:rPr lang="de-DE" sz="4000" dirty="0" err="1">
                <a:ln w="6600">
                  <a:noFill/>
                  <a:prstDash val="solid"/>
                </a:ln>
                <a:solidFill>
                  <a:srgbClr val="FFFFFF"/>
                </a:solidFill>
                <a:effectLst>
                  <a:outerShdw blurRad="50800" dist="38100" dir="2700000" algn="tl" rotWithShape="0">
                    <a:prstClr val="black">
                      <a:alpha val="40000"/>
                    </a:prstClr>
                  </a:outerShdw>
                </a:effectLst>
                <a:latin typeface="Georgia" panose="02040502050405020303" pitchFamily="18" charset="0"/>
              </a:rPr>
              <a:t>Sternsingerspenden</a:t>
            </a:r>
            <a:r>
              <a:rPr lang="de-DE" sz="4000" dirty="0">
                <a:ln w="6600">
                  <a:noFill/>
                  <a:prstDash val="solid"/>
                </a:ln>
                <a:solidFill>
                  <a:srgbClr val="FFFFFF"/>
                </a:solidFill>
                <a:effectLst>
                  <a:outerShdw blurRad="50800" dist="38100" dir="2700000" algn="tl" rotWithShape="0">
                    <a:prstClr val="black">
                      <a:alpha val="40000"/>
                    </a:prstClr>
                  </a:outerShdw>
                </a:effectLst>
                <a:latin typeface="Georgia" panose="02040502050405020303" pitchFamily="18" charset="0"/>
              </a:rPr>
              <a:t> tragen dazu bei, dass indigene Völker in Brasilien einen selbstbestimmten Weg beschreiten und der Regenwald in Amazonien geschützt wird.</a:t>
            </a:r>
            <a:endParaRPr lang="de-AT" sz="4000" dirty="0">
              <a:ln w="6600">
                <a:noFill/>
                <a:prstDash val="solid"/>
              </a:ln>
              <a:solidFill>
                <a:srgbClr val="FFFFFF"/>
              </a:solidFill>
              <a:effectLst>
                <a:outerShdw blurRad="50800" dist="38100" dir="2700000" algn="tl" rotWithShape="0">
                  <a:prstClr val="black">
                    <a:alpha val="40000"/>
                  </a:prstClr>
                </a:outerShdw>
              </a:effectLst>
              <a:latin typeface="Georgia" panose="02040502050405020303" pitchFamily="18" charset="0"/>
            </a:endParaRPr>
          </a:p>
          <a:p>
            <a:pPr algn="ctr"/>
            <a:endParaRPr lang="de-DE" sz="4000" dirty="0">
              <a:ln w="6600">
                <a:noFill/>
                <a:prstDash val="solid"/>
              </a:ln>
              <a:solidFill>
                <a:srgbClr val="FFFFFF"/>
              </a:solidFill>
              <a:effectLst>
                <a:outerShdw blurRad="50800" dist="38100" dir="2700000" algn="tl" rotWithShape="0">
                  <a:prstClr val="black">
                    <a:alpha val="40000"/>
                  </a:prstClr>
                </a:outerShdw>
              </a:effectLst>
              <a:latin typeface="Georgia" panose="02040502050405020303" pitchFamily="18" charset="0"/>
            </a:endParaRPr>
          </a:p>
          <a:p>
            <a:pPr algn="ctr"/>
            <a:endParaRPr lang="de-AT" sz="4000" dirty="0">
              <a:ln w="6600">
                <a:noFill/>
                <a:prstDash val="solid"/>
              </a:ln>
              <a:solidFill>
                <a:srgbClr val="FFFFFF"/>
              </a:solidFill>
              <a:effectLst>
                <a:outerShdw blurRad="50800" dist="38100" dir="2700000" algn="tl" rotWithShape="0">
                  <a:prstClr val="black">
                    <a:alpha val="40000"/>
                  </a:prstClr>
                </a:outerShdw>
              </a:effectLst>
              <a:latin typeface="Georgia" panose="02040502050405020303" pitchFamily="18" charset="0"/>
            </a:endParaRPr>
          </a:p>
        </p:txBody>
      </p:sp>
      <p:pic>
        <p:nvPicPr>
          <p:cNvPr id="9" name="Grafik 8">
            <a:extLst>
              <a:ext uri="{FF2B5EF4-FFF2-40B4-BE49-F238E27FC236}">
                <a16:creationId xmlns:a16="http://schemas.microsoft.com/office/drawing/2014/main" id="{6CEFB88A-27A6-4B57-86F8-0535B14C608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21240882">
            <a:off x="13517741" y="6677260"/>
            <a:ext cx="1264872" cy="1139268"/>
          </a:xfrm>
          <a:prstGeom prst="rect">
            <a:avLst/>
          </a:prstGeom>
        </p:spPr>
      </p:pic>
      <p:pic>
        <p:nvPicPr>
          <p:cNvPr id="10" name="Grafik 9">
            <a:extLst>
              <a:ext uri="{FF2B5EF4-FFF2-40B4-BE49-F238E27FC236}">
                <a16:creationId xmlns:a16="http://schemas.microsoft.com/office/drawing/2014/main" id="{5744500D-BA68-4EA7-A0FE-360A152FB3B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21240882">
            <a:off x="14824272" y="6110187"/>
            <a:ext cx="1372928" cy="1236593"/>
          </a:xfrm>
          <a:prstGeom prst="rect">
            <a:avLst/>
          </a:prstGeom>
        </p:spPr>
      </p:pic>
    </p:spTree>
    <p:extLst>
      <p:ext uri="{BB962C8B-B14F-4D97-AF65-F5344CB8AC3E}">
        <p14:creationId xmlns:p14="http://schemas.microsoft.com/office/powerpoint/2010/main" val="760271643"/>
      </p:ext>
    </p:extLst>
  </p:cSld>
  <p:clrMapOvr>
    <a:masterClrMapping/>
  </p:clrMapOvr>
  <p:transition spd="med"/>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Bildplatzhalter 3">
            <a:extLst>
              <a:ext uri="{FF2B5EF4-FFF2-40B4-BE49-F238E27FC236}">
                <a16:creationId xmlns:a16="http://schemas.microsoft.com/office/drawing/2014/main" id="{AF963BDC-C354-436A-B6C9-576F620413E3}"/>
              </a:ext>
            </a:extLst>
          </p:cNvPr>
          <p:cNvPicPr>
            <a:picLocks noGrp="1" noChangeAspect="1"/>
          </p:cNvPicPr>
          <p:nvPr>
            <p:ph type="pic" idx="13"/>
          </p:nvPr>
        </p:nvPicPr>
        <p:blipFill>
          <a:blip r:embed="rId2" cstate="screen">
            <a:extLst>
              <a:ext uri="{28A0092B-C50C-407E-A947-70E740481C1C}">
                <a14:useLocalDpi xmlns:a14="http://schemas.microsoft.com/office/drawing/2010/main"/>
              </a:ext>
            </a:extLst>
          </a:blip>
          <a:srcRect/>
          <a:stretch>
            <a:fillRect/>
          </a:stretch>
        </p:blipFill>
        <p:spPr>
          <a:xfrm>
            <a:off x="0" y="0"/>
            <a:ext cx="24390353" cy="13716000"/>
          </a:xfrm>
        </p:spPr>
      </p:pic>
      <p:sp>
        <p:nvSpPr>
          <p:cNvPr id="5" name="Rechteck 4">
            <a:extLst>
              <a:ext uri="{FF2B5EF4-FFF2-40B4-BE49-F238E27FC236}">
                <a16:creationId xmlns:a16="http://schemas.microsoft.com/office/drawing/2014/main" id="{0196D487-83CA-42BA-A26C-34B36CF6B4FD}"/>
              </a:ext>
            </a:extLst>
          </p:cNvPr>
          <p:cNvSpPr/>
          <p:nvPr/>
        </p:nvSpPr>
        <p:spPr>
          <a:xfrm>
            <a:off x="426360" y="556909"/>
            <a:ext cx="7139327" cy="3323987"/>
          </a:xfrm>
          <a:prstGeom prst="rect">
            <a:avLst/>
          </a:prstGeom>
        </p:spPr>
        <p:txBody>
          <a:bodyPr wrap="square">
            <a:spAutoFit/>
          </a:bodyPr>
          <a:lstStyle/>
          <a:p>
            <a:pPr algn="ctr"/>
            <a:r>
              <a:rPr lang="de-DE" sz="6600" dirty="0">
                <a:solidFill>
                  <a:srgbClr val="D6A437"/>
                </a:solidFill>
                <a:latin typeface="Permanent Marker" panose="02000000000000000000" pitchFamily="2" charset="0"/>
              </a:rPr>
              <a:t>vielen</a:t>
            </a:r>
            <a:r>
              <a:rPr lang="de-DE" sz="6600" dirty="0">
                <a:solidFill>
                  <a:schemeClr val="tx2"/>
                </a:solidFill>
                <a:latin typeface="Permanent Marker" panose="02000000000000000000" pitchFamily="2" charset="0"/>
              </a:rPr>
              <a:t> Dank </a:t>
            </a:r>
          </a:p>
          <a:p>
            <a:pPr algn="ctr"/>
            <a:r>
              <a:rPr lang="de-DE" sz="4800" dirty="0">
                <a:latin typeface="Georgia" panose="02040502050405020303" pitchFamily="18" charset="0"/>
              </a:rPr>
              <a:t>für euren großartigen Einsatz bei der Sternsingeraktion 2022!</a:t>
            </a:r>
            <a:endParaRPr lang="de-AT" sz="4800" dirty="0">
              <a:latin typeface="Georgia" panose="02040502050405020303" pitchFamily="18" charset="0"/>
            </a:endParaRPr>
          </a:p>
        </p:txBody>
      </p:sp>
      <p:pic>
        <p:nvPicPr>
          <p:cNvPr id="9" name="Grafik 8">
            <a:extLst>
              <a:ext uri="{FF2B5EF4-FFF2-40B4-BE49-F238E27FC236}">
                <a16:creationId xmlns:a16="http://schemas.microsoft.com/office/drawing/2014/main" id="{1F80AF00-EE20-421F-AC17-B2280AADFD6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21400263">
            <a:off x="9317140" y="5343936"/>
            <a:ext cx="4093922" cy="1023481"/>
          </a:xfrm>
          <a:prstGeom prst="rect">
            <a:avLst/>
          </a:prstGeom>
        </p:spPr>
      </p:pic>
      <p:sp>
        <p:nvSpPr>
          <p:cNvPr id="10" name="Textfeld 9">
            <a:extLst>
              <a:ext uri="{FF2B5EF4-FFF2-40B4-BE49-F238E27FC236}">
                <a16:creationId xmlns:a16="http://schemas.microsoft.com/office/drawing/2014/main" id="{31957F0B-A854-4DCD-BF54-09681B6F1456}"/>
              </a:ext>
            </a:extLst>
          </p:cNvPr>
          <p:cNvSpPr txBox="1"/>
          <p:nvPr/>
        </p:nvSpPr>
        <p:spPr>
          <a:xfrm rot="21415659">
            <a:off x="9540818" y="6676586"/>
            <a:ext cx="3646565" cy="1107994"/>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ctr" defTabSz="457200" rtl="0" fontAlgn="auto" latinLnBrk="0" hangingPunct="0">
              <a:lnSpc>
                <a:spcPct val="100000"/>
              </a:lnSpc>
              <a:spcBef>
                <a:spcPts val="0"/>
              </a:spcBef>
              <a:spcAft>
                <a:spcPts val="0"/>
              </a:spcAft>
              <a:buClrTx/>
              <a:buSzTx/>
              <a:buFontTx/>
              <a:buNone/>
              <a:tabLst/>
            </a:pPr>
            <a:r>
              <a:rPr kumimoji="0" lang="de-DE" sz="6600" b="0" i="0" u="none" strike="noStrike" cap="none" spc="0" normalizeH="0" baseline="0" dirty="0">
                <a:ln>
                  <a:noFill/>
                </a:ln>
                <a:solidFill>
                  <a:srgbClr val="D6A437"/>
                </a:solidFill>
                <a:effectLst/>
                <a:uFillTx/>
                <a:latin typeface="Permanent Marker" panose="02000000000000000000" pitchFamily="2" charset="0"/>
                <a:sym typeface="Arial"/>
              </a:rPr>
              <a:t>DANKE!</a:t>
            </a:r>
            <a:endParaRPr kumimoji="0" lang="de-AT" sz="6600" b="0" i="0" u="none" strike="noStrike" cap="none" spc="0" normalizeH="0" baseline="0" dirty="0">
              <a:ln>
                <a:noFill/>
              </a:ln>
              <a:solidFill>
                <a:srgbClr val="D6A437"/>
              </a:solidFill>
              <a:effectLst/>
              <a:uFillTx/>
              <a:latin typeface="Permanent Marker" panose="02000000000000000000" pitchFamily="2" charset="0"/>
              <a:sym typeface="Arial"/>
            </a:endParaRPr>
          </a:p>
        </p:txBody>
      </p:sp>
    </p:spTree>
    <p:extLst>
      <p:ext uri="{BB962C8B-B14F-4D97-AF65-F5344CB8AC3E}">
        <p14:creationId xmlns:p14="http://schemas.microsoft.com/office/powerpoint/2010/main" val="528690134"/>
      </p:ext>
    </p:extLst>
  </p:cSld>
  <p:clrMapOvr>
    <a:masterClrMapping/>
  </p:clrMapOvr>
  <p:transition spd="med"/>
</p:sld>
</file>

<file path=ppt/theme/theme1.xml><?xml version="1.0" encoding="utf-8"?>
<a:theme xmlns:a="http://schemas.openxmlformats.org/drawingml/2006/main" name="Default Theme">
  <a:themeElements>
    <a:clrScheme name="Sternsingeraktion">
      <a:dk1>
        <a:srgbClr val="393A39"/>
      </a:dk1>
      <a:lt1>
        <a:srgbClr val="FFFFFF"/>
      </a:lt1>
      <a:dk2>
        <a:srgbClr val="D6A437"/>
      </a:dk2>
      <a:lt2>
        <a:srgbClr val="FFFFFF"/>
      </a:lt2>
      <a:accent1>
        <a:srgbClr val="70334C"/>
      </a:accent1>
      <a:accent2>
        <a:srgbClr val="009DA5"/>
      </a:accent2>
      <a:accent3>
        <a:srgbClr val="C51C51"/>
      </a:accent3>
      <a:accent4>
        <a:srgbClr val="1C4474"/>
      </a:accent4>
      <a:accent5>
        <a:srgbClr val="007882"/>
      </a:accent5>
      <a:accent6>
        <a:srgbClr val="646363"/>
      </a:accent6>
      <a:hlink>
        <a:srgbClr val="D6A437"/>
      </a:hlink>
      <a:folHlink>
        <a:srgbClr val="646363"/>
      </a:folHlink>
    </a:clrScheme>
    <a:fontScheme name="Benutzerdefiniert 10">
      <a:majorFont>
        <a:latin typeface="Marselis Serif OT"/>
        <a:ea typeface="Arial"/>
        <a:cs typeface="Arial"/>
      </a:majorFont>
      <a:minorFont>
        <a:latin typeface="Arial Narrow"/>
        <a:ea typeface="Arial"/>
        <a:cs typeface="Arial"/>
      </a:minorFont>
    </a:fontScheme>
    <a:fmtScheme name="Default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457200" rtl="0" fontAlgn="auto" latinLnBrk="0" hangingPunct="0">
          <a:lnSpc>
            <a:spcPct val="100000"/>
          </a:lnSpc>
          <a:spcBef>
            <a:spcPts val="0"/>
          </a:spcBef>
          <a:spcAft>
            <a:spcPts val="0"/>
          </a:spcAft>
          <a:buClrTx/>
          <a:buSzTx/>
          <a:buFontTx/>
          <a:buNone/>
          <a:tabLst/>
          <a:defRPr kumimoji="0" sz="1200" b="0" i="0" u="none" strike="noStrike" cap="none" spc="0" normalizeH="0" baseline="0">
            <a:ln>
              <a:noFill/>
            </a:ln>
            <a:solidFill>
              <a:srgbClr val="000000"/>
            </a:solidFill>
            <a:effectLst/>
            <a:uFillTx/>
            <a:latin typeface="+mn-lt"/>
            <a:ea typeface="+mn-ea"/>
            <a:cs typeface="+mn-cs"/>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457200" rtl="0" fontAlgn="auto" latinLnBrk="0" hangingPunct="0">
          <a:lnSpc>
            <a:spcPct val="100000"/>
          </a:lnSpc>
          <a:spcBef>
            <a:spcPts val="0"/>
          </a:spcBef>
          <a:spcAft>
            <a:spcPts val="0"/>
          </a:spcAft>
          <a:buClrTx/>
          <a:buSzTx/>
          <a:buFontTx/>
          <a:buNone/>
          <a:tabLst/>
          <a:defRPr kumimoji="0" sz="1200" b="0" i="0" u="none" strike="noStrike" cap="none" spc="0" normalizeH="0" baseline="0">
            <a:ln>
              <a:noFill/>
            </a:ln>
            <a:solidFill>
              <a:srgbClr val="000000"/>
            </a:solidFill>
            <a:effectLst/>
            <a:uFillTx/>
            <a:latin typeface="+mn-lt"/>
            <a:ea typeface="+mn-ea"/>
            <a:cs typeface="+mn-cs"/>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extLst>
    <a:ext uri="{05A4C25C-085E-4340-85A3-A5531E510DB2}">
      <thm15:themeFamily xmlns:thm15="http://schemas.microsoft.com/office/thememl/2012/main" name="Präsentation2" id="{2DBEC37F-623C-4742-80A0-C04080430812}" vid="{EAA8F049-C446-4F24-AF31-E7408716203D}"/>
    </a:ext>
  </a:extLst>
</a:theme>
</file>

<file path=ppt/theme/theme2.xml><?xml version="1.0" encoding="utf-8"?>
<a:theme xmlns:a="http://schemas.openxmlformats.org/drawingml/2006/main" name="Default Theme">
  <a:themeElements>
    <a:clrScheme name="Default Theme">
      <a:dk1>
        <a:srgbClr val="000000"/>
      </a:dk1>
      <a:lt1>
        <a:srgbClr val="FFFFFF"/>
      </a:lt1>
      <a:dk2>
        <a:srgbClr val="A7A7A7"/>
      </a:dk2>
      <a:lt2>
        <a:srgbClr val="535353"/>
      </a:lt2>
      <a:accent1>
        <a:srgbClr val="70334C"/>
      </a:accent1>
      <a:accent2>
        <a:srgbClr val="009DA5"/>
      </a:accent2>
      <a:accent3>
        <a:srgbClr val="C51C51"/>
      </a:accent3>
      <a:accent4>
        <a:srgbClr val="1C4474"/>
      </a:accent4>
      <a:accent5>
        <a:srgbClr val="007882"/>
      </a:accent5>
      <a:accent6>
        <a:srgbClr val="646363"/>
      </a:accent6>
      <a:hlink>
        <a:srgbClr val="0000FF"/>
      </a:hlink>
      <a:folHlink>
        <a:srgbClr val="FF00FF"/>
      </a:folHlink>
    </a:clrScheme>
    <a:fontScheme name="Default Theme">
      <a:majorFont>
        <a:latin typeface="Arial"/>
        <a:ea typeface="Arial"/>
        <a:cs typeface="Arial"/>
      </a:majorFont>
      <a:minorFont>
        <a:latin typeface="Arial"/>
        <a:ea typeface="Arial"/>
        <a:cs typeface="Arial"/>
      </a:minorFont>
    </a:fontScheme>
    <a:fmtScheme name="Default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457200" rtl="0" fontAlgn="auto" latinLnBrk="0" hangingPunct="0">
          <a:lnSpc>
            <a:spcPct val="100000"/>
          </a:lnSpc>
          <a:spcBef>
            <a:spcPts val="0"/>
          </a:spcBef>
          <a:spcAft>
            <a:spcPts val="0"/>
          </a:spcAft>
          <a:buClrTx/>
          <a:buSzTx/>
          <a:buFontTx/>
          <a:buNone/>
          <a:tabLst/>
          <a:defRPr kumimoji="0" sz="1200" b="0" i="0" u="none" strike="noStrike" cap="none" spc="0" normalizeH="0" baseline="0">
            <a:ln>
              <a:noFill/>
            </a:ln>
            <a:solidFill>
              <a:srgbClr val="000000"/>
            </a:solidFill>
            <a:effectLst/>
            <a:uFillTx/>
            <a:latin typeface="+mn-lt"/>
            <a:ea typeface="+mn-ea"/>
            <a:cs typeface="+mn-cs"/>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457200" rtl="0" fontAlgn="auto" latinLnBrk="0" hangingPunct="0">
          <a:lnSpc>
            <a:spcPct val="100000"/>
          </a:lnSpc>
          <a:spcBef>
            <a:spcPts val="0"/>
          </a:spcBef>
          <a:spcAft>
            <a:spcPts val="0"/>
          </a:spcAft>
          <a:buClrTx/>
          <a:buSzTx/>
          <a:buFontTx/>
          <a:buNone/>
          <a:tabLst/>
          <a:defRPr kumimoji="0" sz="1200" b="0" i="0" u="none" strike="noStrike" cap="none" spc="0" normalizeH="0" baseline="0">
            <a:ln>
              <a:noFill/>
            </a:ln>
            <a:solidFill>
              <a:srgbClr val="000000"/>
            </a:solidFill>
            <a:effectLst/>
            <a:uFillTx/>
            <a:latin typeface="+mn-lt"/>
            <a:ea typeface="+mn-ea"/>
            <a:cs typeface="+mn-cs"/>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emplate>Sternsingen</Template>
  <TotalTime>0</TotalTime>
  <Words>612</Words>
  <Application>Microsoft Office PowerPoint</Application>
  <PresentationFormat>Benutzerdefiniert</PresentationFormat>
  <Paragraphs>32</Paragraphs>
  <Slides>20</Slides>
  <Notes>0</Notes>
  <HiddenSlides>0</HiddenSlides>
  <MMClips>0</MMClips>
  <ScaleCrop>false</ScaleCrop>
  <HeadingPairs>
    <vt:vector size="6" baseType="variant">
      <vt:variant>
        <vt:lpstr>Verwendete Schriftarten</vt:lpstr>
      </vt:variant>
      <vt:variant>
        <vt:i4>8</vt:i4>
      </vt:variant>
      <vt:variant>
        <vt:lpstr>Design</vt:lpstr>
      </vt:variant>
      <vt:variant>
        <vt:i4>1</vt:i4>
      </vt:variant>
      <vt:variant>
        <vt:lpstr>Folientitel</vt:lpstr>
      </vt:variant>
      <vt:variant>
        <vt:i4>20</vt:i4>
      </vt:variant>
    </vt:vector>
  </HeadingPairs>
  <TitlesOfParts>
    <vt:vector size="29" baseType="lpstr">
      <vt:lpstr>Arial Narrow</vt:lpstr>
      <vt:lpstr>NimbusSanLCon</vt:lpstr>
      <vt:lpstr>Times New Roman</vt:lpstr>
      <vt:lpstr>Arial Unicode MS</vt:lpstr>
      <vt:lpstr>Arial</vt:lpstr>
      <vt:lpstr>Permanent Marker</vt:lpstr>
      <vt:lpstr>Mangal</vt:lpstr>
      <vt:lpstr>Georgia</vt:lpstr>
      <vt:lpstr>Default Theme</vt:lpstr>
      <vt:lpstr>PowerPoint-Präsentation</vt:lpstr>
      <vt:lpstr>Im Einsatz für eine bessere Welt</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Matthias Kötter</dc:creator>
  <cp:lastModifiedBy>Eva Raschhofer</cp:lastModifiedBy>
  <cp:revision>45</cp:revision>
  <dcterms:created xsi:type="dcterms:W3CDTF">2020-08-12T15:34:51Z</dcterms:created>
  <dcterms:modified xsi:type="dcterms:W3CDTF">2021-07-26T11:55:34Z</dcterms:modified>
</cp:coreProperties>
</file>